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53"/>
  </p:notesMasterIdLst>
  <p:sldIdLst>
    <p:sldId id="256" r:id="rId5"/>
    <p:sldId id="298" r:id="rId6"/>
    <p:sldId id="283" r:id="rId7"/>
    <p:sldId id="317" r:id="rId8"/>
    <p:sldId id="318" r:id="rId9"/>
    <p:sldId id="316" r:id="rId10"/>
    <p:sldId id="309" r:id="rId11"/>
    <p:sldId id="268" r:id="rId12"/>
    <p:sldId id="257" r:id="rId13"/>
    <p:sldId id="259" r:id="rId14"/>
    <p:sldId id="273" r:id="rId15"/>
    <p:sldId id="314" r:id="rId16"/>
    <p:sldId id="261" r:id="rId17"/>
    <p:sldId id="295" r:id="rId18"/>
    <p:sldId id="270" r:id="rId19"/>
    <p:sldId id="292" r:id="rId20"/>
    <p:sldId id="296" r:id="rId21"/>
    <p:sldId id="272" r:id="rId22"/>
    <p:sldId id="320" r:id="rId23"/>
    <p:sldId id="302" r:id="rId24"/>
    <p:sldId id="311" r:id="rId25"/>
    <p:sldId id="312" r:id="rId26"/>
    <p:sldId id="313" r:id="rId27"/>
    <p:sldId id="305" r:id="rId28"/>
    <p:sldId id="307" r:id="rId29"/>
    <p:sldId id="289" r:id="rId30"/>
    <p:sldId id="324" r:id="rId31"/>
    <p:sldId id="321" r:id="rId32"/>
    <p:sldId id="326" r:id="rId33"/>
    <p:sldId id="275" r:id="rId34"/>
    <p:sldId id="290" r:id="rId35"/>
    <p:sldId id="266" r:id="rId36"/>
    <p:sldId id="267" r:id="rId37"/>
    <p:sldId id="329" r:id="rId38"/>
    <p:sldId id="269" r:id="rId39"/>
    <p:sldId id="293" r:id="rId40"/>
    <p:sldId id="294" r:id="rId41"/>
    <p:sldId id="319" r:id="rId42"/>
    <p:sldId id="278" r:id="rId43"/>
    <p:sldId id="280" r:id="rId44"/>
    <p:sldId id="281" r:id="rId45"/>
    <p:sldId id="284" r:id="rId46"/>
    <p:sldId id="288" r:id="rId47"/>
    <p:sldId id="306" r:id="rId48"/>
    <p:sldId id="303" r:id="rId49"/>
    <p:sldId id="304" r:id="rId50"/>
    <p:sldId id="330" r:id="rId51"/>
    <p:sldId id="328"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57ED21F-A6EC-5387-5F76-62B8BB389717}" name="Alford III, Tesla N." initials="AITN" userId="Alford III, Tesla N."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97FF"/>
    <a:srgbClr val="1B3E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4C8E03-DB4D-44B8-9CA2-6F505ACE73D9}" v="2202" dt="2022-10-31T17:47:05.8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trup, Dylan J." userId="S::astrupd@my.erau.edu::56b1825f-da8e-4cf8-aad7-60ebaa314d46" providerId="AD" clId="Web-{26EC4E2B-B47F-4176-9284-2406E6C150A1}"/>
    <pc:docChg chg="modSld">
      <pc:chgData name="Astrup, Dylan J." userId="S::astrupd@my.erau.edu::56b1825f-da8e-4cf8-aad7-60ebaa314d46" providerId="AD" clId="Web-{26EC4E2B-B47F-4176-9284-2406E6C150A1}" dt="2022-10-10T19:48:56.452" v="3" actId="1076"/>
      <pc:docMkLst>
        <pc:docMk/>
      </pc:docMkLst>
      <pc:sldChg chg="modSp">
        <pc:chgData name="Astrup, Dylan J." userId="S::astrupd@my.erau.edu::56b1825f-da8e-4cf8-aad7-60ebaa314d46" providerId="AD" clId="Web-{26EC4E2B-B47F-4176-9284-2406E6C150A1}" dt="2022-10-10T19:48:56.452" v="3" actId="1076"/>
        <pc:sldMkLst>
          <pc:docMk/>
          <pc:sldMk cId="3680902242" sldId="298"/>
        </pc:sldMkLst>
        <pc:grpChg chg="mod">
          <ac:chgData name="Astrup, Dylan J." userId="S::astrupd@my.erau.edu::56b1825f-da8e-4cf8-aad7-60ebaa314d46" providerId="AD" clId="Web-{26EC4E2B-B47F-4176-9284-2406E6C150A1}" dt="2022-10-10T19:48:56.452" v="3" actId="1076"/>
          <ac:grpSpMkLst>
            <pc:docMk/>
            <pc:sldMk cId="3680902242" sldId="298"/>
            <ac:grpSpMk id="20" creationId="{38ECCC7E-2023-584D-C4E1-ED7AFAF04E22}"/>
          </ac:grpSpMkLst>
        </pc:grpChg>
      </pc:sldChg>
    </pc:docChg>
  </pc:docChgLst>
  <pc:docChgLst>
    <pc:chgData name="Astrup, Dylan J." userId="S::astrupd@my.erau.edu::56b1825f-da8e-4cf8-aad7-60ebaa314d46" providerId="AD" clId="Web-{674BF34A-3668-4F96-9A68-E006EC83EF96}"/>
    <pc:docChg chg="addSld delSld modSld">
      <pc:chgData name="Astrup, Dylan J." userId="S::astrupd@my.erau.edu::56b1825f-da8e-4cf8-aad7-60ebaa314d46" providerId="AD" clId="Web-{674BF34A-3668-4F96-9A68-E006EC83EF96}" dt="2022-10-05T19:46:59.393" v="24"/>
      <pc:docMkLst>
        <pc:docMk/>
      </pc:docMkLst>
      <pc:sldChg chg="modSp mod modClrScheme chgLayout">
        <pc:chgData name="Astrup, Dylan J." userId="S::astrupd@my.erau.edu::56b1825f-da8e-4cf8-aad7-60ebaa314d46" providerId="AD" clId="Web-{674BF34A-3668-4F96-9A68-E006EC83EF96}" dt="2022-10-05T19:46:59.393" v="24"/>
        <pc:sldMkLst>
          <pc:docMk/>
          <pc:sldMk cId="1547911601" sldId="257"/>
        </pc:sldMkLst>
        <pc:spChg chg="mod ord">
          <ac:chgData name="Astrup, Dylan J." userId="S::astrupd@my.erau.edu::56b1825f-da8e-4cf8-aad7-60ebaa314d46" providerId="AD" clId="Web-{674BF34A-3668-4F96-9A68-E006EC83EF96}" dt="2022-10-05T19:46:59.393" v="24"/>
          <ac:spMkLst>
            <pc:docMk/>
            <pc:sldMk cId="1547911601" sldId="257"/>
            <ac:spMk id="10" creationId="{FA0D8C9E-F5BD-4819-ADBD-36608DF7F7EC}"/>
          </ac:spMkLst>
        </pc:spChg>
        <pc:graphicFrameChg chg="mod ord">
          <ac:chgData name="Astrup, Dylan J." userId="S::astrupd@my.erau.edu::56b1825f-da8e-4cf8-aad7-60ebaa314d46" providerId="AD" clId="Web-{674BF34A-3668-4F96-9A68-E006EC83EF96}" dt="2022-10-05T19:46:59.393" v="24"/>
          <ac:graphicFrameMkLst>
            <pc:docMk/>
            <pc:sldMk cId="1547911601" sldId="257"/>
            <ac:graphicFrameMk id="4" creationId="{02B2E4AE-C64D-7DF9-85E5-8C13292654C2}"/>
          </ac:graphicFrameMkLst>
        </pc:graphicFrameChg>
      </pc:sldChg>
      <pc:sldChg chg="modSp mod modClrScheme chgLayout">
        <pc:chgData name="Astrup, Dylan J." userId="S::astrupd@my.erau.edu::56b1825f-da8e-4cf8-aad7-60ebaa314d46" providerId="AD" clId="Web-{674BF34A-3668-4F96-9A68-E006EC83EF96}" dt="2022-10-05T19:46:56.127" v="23"/>
        <pc:sldMkLst>
          <pc:docMk/>
          <pc:sldMk cId="1532259804" sldId="259"/>
        </pc:sldMkLst>
        <pc:spChg chg="mod ord">
          <ac:chgData name="Astrup, Dylan J." userId="S::astrupd@my.erau.edu::56b1825f-da8e-4cf8-aad7-60ebaa314d46" providerId="AD" clId="Web-{674BF34A-3668-4F96-9A68-E006EC83EF96}" dt="2022-10-05T19:46:56.127" v="23"/>
          <ac:spMkLst>
            <pc:docMk/>
            <pc:sldMk cId="1532259804" sldId="259"/>
            <ac:spMk id="9" creationId="{BC9565ED-D0E7-53B9-42DE-F7D45F78751C}"/>
          </ac:spMkLst>
        </pc:spChg>
        <pc:graphicFrameChg chg="mod ord">
          <ac:chgData name="Astrup, Dylan J." userId="S::astrupd@my.erau.edu::56b1825f-da8e-4cf8-aad7-60ebaa314d46" providerId="AD" clId="Web-{674BF34A-3668-4F96-9A68-E006EC83EF96}" dt="2022-10-05T19:46:56.127" v="23"/>
          <ac:graphicFrameMkLst>
            <pc:docMk/>
            <pc:sldMk cId="1532259804" sldId="259"/>
            <ac:graphicFrameMk id="4" creationId="{7549B269-821C-EE1F-AD75-0D9C2766C1A6}"/>
          </ac:graphicFrameMkLst>
        </pc:graphicFrameChg>
      </pc:sldChg>
      <pc:sldChg chg="modSp">
        <pc:chgData name="Astrup, Dylan J." userId="S::astrupd@my.erau.edu::56b1825f-da8e-4cf8-aad7-60ebaa314d46" providerId="AD" clId="Web-{674BF34A-3668-4F96-9A68-E006EC83EF96}" dt="2022-10-05T19:37:44.958" v="18" actId="14100"/>
        <pc:sldMkLst>
          <pc:docMk/>
          <pc:sldMk cId="844706321" sldId="283"/>
        </pc:sldMkLst>
        <pc:picChg chg="mod">
          <ac:chgData name="Astrup, Dylan J." userId="S::astrupd@my.erau.edu::56b1825f-da8e-4cf8-aad7-60ebaa314d46" providerId="AD" clId="Web-{674BF34A-3668-4F96-9A68-E006EC83EF96}" dt="2022-10-05T19:37:44.958" v="18" actId="14100"/>
          <ac:picMkLst>
            <pc:docMk/>
            <pc:sldMk cId="844706321" sldId="283"/>
            <ac:picMk id="6" creationId="{7F4A5417-02FF-51C3-8AC3-6A51491EC31D}"/>
          </ac:picMkLst>
        </pc:picChg>
        <pc:picChg chg="mod">
          <ac:chgData name="Astrup, Dylan J." userId="S::astrupd@my.erau.edu::56b1825f-da8e-4cf8-aad7-60ebaa314d46" providerId="AD" clId="Web-{674BF34A-3668-4F96-9A68-E006EC83EF96}" dt="2022-10-05T19:33:49.739" v="9" actId="1076"/>
          <ac:picMkLst>
            <pc:docMk/>
            <pc:sldMk cId="844706321" sldId="283"/>
            <ac:picMk id="7" creationId="{01EDE1D1-7F39-FBC9-C629-A3369C4A32D8}"/>
          </ac:picMkLst>
        </pc:picChg>
        <pc:picChg chg="mod">
          <ac:chgData name="Astrup, Dylan J." userId="S::astrupd@my.erau.edu::56b1825f-da8e-4cf8-aad7-60ebaa314d46" providerId="AD" clId="Web-{674BF34A-3668-4F96-9A68-E006EC83EF96}" dt="2022-10-05T19:33:59.505" v="11" actId="1076"/>
          <ac:picMkLst>
            <pc:docMk/>
            <pc:sldMk cId="844706321" sldId="283"/>
            <ac:picMk id="8" creationId="{A902301C-B99E-F791-DA9E-089BB93D1F10}"/>
          </ac:picMkLst>
        </pc:picChg>
        <pc:picChg chg="mod">
          <ac:chgData name="Astrup, Dylan J." userId="S::astrupd@my.erau.edu::56b1825f-da8e-4cf8-aad7-60ebaa314d46" providerId="AD" clId="Web-{674BF34A-3668-4F96-9A68-E006EC83EF96}" dt="2022-10-05T19:34:53.709" v="12" actId="14100"/>
          <ac:picMkLst>
            <pc:docMk/>
            <pc:sldMk cId="844706321" sldId="283"/>
            <ac:picMk id="9" creationId="{96B4B95D-8673-B2A5-3163-E27E9F544866}"/>
          </ac:picMkLst>
        </pc:picChg>
        <pc:picChg chg="mod">
          <ac:chgData name="Astrup, Dylan J." userId="S::astrupd@my.erau.edu::56b1825f-da8e-4cf8-aad7-60ebaa314d46" providerId="AD" clId="Web-{674BF34A-3668-4F96-9A68-E006EC83EF96}" dt="2022-10-05T19:37:20.817" v="14" actId="1076"/>
          <ac:picMkLst>
            <pc:docMk/>
            <pc:sldMk cId="844706321" sldId="283"/>
            <ac:picMk id="10" creationId="{BBF955CB-7D60-2C3F-B923-B8E13E16F368}"/>
          </ac:picMkLst>
        </pc:picChg>
        <pc:picChg chg="mod">
          <ac:chgData name="Astrup, Dylan J." userId="S::astrupd@my.erau.edu::56b1825f-da8e-4cf8-aad7-60ebaa314d46" providerId="AD" clId="Web-{674BF34A-3668-4F96-9A68-E006EC83EF96}" dt="2022-10-05T19:37:29.224" v="17" actId="14100"/>
          <ac:picMkLst>
            <pc:docMk/>
            <pc:sldMk cId="844706321" sldId="283"/>
            <ac:picMk id="11" creationId="{DADDC1B7-45E8-9103-CAE0-A7D94971DE6B}"/>
          </ac:picMkLst>
        </pc:picChg>
      </pc:sldChg>
      <pc:sldChg chg="modSp mod modClrScheme chgLayout">
        <pc:chgData name="Astrup, Dylan J." userId="S::astrupd@my.erau.edu::56b1825f-da8e-4cf8-aad7-60ebaa314d46" providerId="AD" clId="Web-{674BF34A-3668-4F96-9A68-E006EC83EF96}" dt="2022-10-05T19:08:08.941" v="0"/>
        <pc:sldMkLst>
          <pc:docMk/>
          <pc:sldMk cId="1286395150" sldId="297"/>
        </pc:sldMkLst>
        <pc:spChg chg="mod ord">
          <ac:chgData name="Astrup, Dylan J." userId="S::astrupd@my.erau.edu::56b1825f-da8e-4cf8-aad7-60ebaa314d46" providerId="AD" clId="Web-{674BF34A-3668-4F96-9A68-E006EC83EF96}" dt="2022-10-05T19:08:08.941" v="0"/>
          <ac:spMkLst>
            <pc:docMk/>
            <pc:sldMk cId="1286395150" sldId="297"/>
            <ac:spMk id="2" creationId="{F96A8702-32A8-A19D-398E-F22DA1E605F0}"/>
          </ac:spMkLst>
        </pc:spChg>
        <pc:spChg chg="mod ord">
          <ac:chgData name="Astrup, Dylan J." userId="S::astrupd@my.erau.edu::56b1825f-da8e-4cf8-aad7-60ebaa314d46" providerId="AD" clId="Web-{674BF34A-3668-4F96-9A68-E006EC83EF96}" dt="2022-10-05T19:08:08.941" v="0"/>
          <ac:spMkLst>
            <pc:docMk/>
            <pc:sldMk cId="1286395150" sldId="297"/>
            <ac:spMk id="3" creationId="{29EECD97-7A1B-E4CC-2647-6CA6F1C99EE1}"/>
          </ac:spMkLst>
        </pc:spChg>
      </pc:sldChg>
      <pc:sldChg chg="modSp new del">
        <pc:chgData name="Astrup, Dylan J." userId="S::astrupd@my.erau.edu::56b1825f-da8e-4cf8-aad7-60ebaa314d46" providerId="AD" clId="Web-{674BF34A-3668-4F96-9A68-E006EC83EF96}" dt="2022-10-05T19:46:51.221" v="22"/>
        <pc:sldMkLst>
          <pc:docMk/>
          <pc:sldMk cId="1824727763" sldId="298"/>
        </pc:sldMkLst>
        <pc:spChg chg="mod">
          <ac:chgData name="Astrup, Dylan J." userId="S::astrupd@my.erau.edu::56b1825f-da8e-4cf8-aad7-60ebaa314d46" providerId="AD" clId="Web-{674BF34A-3668-4F96-9A68-E006EC83EF96}" dt="2022-10-05T19:46:12.204" v="21" actId="20577"/>
          <ac:spMkLst>
            <pc:docMk/>
            <pc:sldMk cId="1824727763" sldId="298"/>
            <ac:spMk id="2" creationId="{C2A37F7B-395C-CC69-511C-137E05EC116A}"/>
          </ac:spMkLst>
        </pc:spChg>
      </pc:sldChg>
    </pc:docChg>
  </pc:docChgLst>
  <pc:docChgLst>
    <pc:chgData name="Astrup, Dylan J." userId="S::astrupd@my.erau.edu::56b1825f-da8e-4cf8-aad7-60ebaa314d46" providerId="AD" clId="Web-{4BFE5812-F987-4741-9DB7-82E218226365}"/>
    <pc:docChg chg="modSld">
      <pc:chgData name="Astrup, Dylan J." userId="S::astrupd@my.erau.edu::56b1825f-da8e-4cf8-aad7-60ebaa314d46" providerId="AD" clId="Web-{4BFE5812-F987-4741-9DB7-82E218226365}" dt="2022-10-10T19:25:36.319" v="16"/>
      <pc:docMkLst>
        <pc:docMk/>
      </pc:docMkLst>
      <pc:sldChg chg="addSp delSp modSp">
        <pc:chgData name="Astrup, Dylan J." userId="S::astrupd@my.erau.edu::56b1825f-da8e-4cf8-aad7-60ebaa314d46" providerId="AD" clId="Web-{4BFE5812-F987-4741-9DB7-82E218226365}" dt="2022-10-10T19:25:36.319" v="16"/>
        <pc:sldMkLst>
          <pc:docMk/>
          <pc:sldMk cId="2641549669" sldId="266"/>
        </pc:sldMkLst>
        <pc:graphicFrameChg chg="del mod modGraphic">
          <ac:chgData name="Astrup, Dylan J." userId="S::astrupd@my.erau.edu::56b1825f-da8e-4cf8-aad7-60ebaa314d46" providerId="AD" clId="Web-{4BFE5812-F987-4741-9DB7-82E218226365}" dt="2022-10-10T19:25:02.334" v="4"/>
          <ac:graphicFrameMkLst>
            <pc:docMk/>
            <pc:sldMk cId="2641549669" sldId="266"/>
            <ac:graphicFrameMk id="4" creationId="{EE2CFB13-B98D-96A1-13BB-915306AF62A5}"/>
          </ac:graphicFrameMkLst>
        </pc:graphicFrameChg>
        <pc:graphicFrameChg chg="add mod modGraphic">
          <ac:chgData name="Astrup, Dylan J." userId="S::astrupd@my.erau.edu::56b1825f-da8e-4cf8-aad7-60ebaa314d46" providerId="AD" clId="Web-{4BFE5812-F987-4741-9DB7-82E218226365}" dt="2022-10-10T19:25:36.319" v="16"/>
          <ac:graphicFrameMkLst>
            <pc:docMk/>
            <pc:sldMk cId="2641549669" sldId="266"/>
            <ac:graphicFrameMk id="5" creationId="{8C0133A7-A2F1-19B3-5398-F8B6D7052EF4}"/>
          </ac:graphicFrameMkLst>
        </pc:graphicFrameChg>
      </pc:sldChg>
    </pc:docChg>
  </pc:docChgLst>
  <pc:docChgLst>
    <pc:chgData name="Carrabine, Grant W." userId="a07ba753-7976-4344-978a-cf4323c5995d" providerId="ADAL" clId="{465C542F-4DFE-AB42-970E-7BB4FE8A5EE9}"/>
    <pc:docChg chg="custSel modSld">
      <pc:chgData name="Carrabine, Grant W." userId="a07ba753-7976-4344-978a-cf4323c5995d" providerId="ADAL" clId="{465C542F-4DFE-AB42-970E-7BB4FE8A5EE9}" dt="2022-10-12T20:29:18.033" v="696" actId="1036"/>
      <pc:docMkLst>
        <pc:docMk/>
      </pc:docMkLst>
      <pc:sldChg chg="modSp mod">
        <pc:chgData name="Carrabine, Grant W." userId="a07ba753-7976-4344-978a-cf4323c5995d" providerId="ADAL" clId="{465C542F-4DFE-AB42-970E-7BB4FE8A5EE9}" dt="2022-10-12T19:40:14.885" v="650" actId="1076"/>
        <pc:sldMkLst>
          <pc:docMk/>
          <pc:sldMk cId="109857222" sldId="256"/>
        </pc:sldMkLst>
        <pc:spChg chg="mod">
          <ac:chgData name="Carrabine, Grant W." userId="a07ba753-7976-4344-978a-cf4323c5995d" providerId="ADAL" clId="{465C542F-4DFE-AB42-970E-7BB4FE8A5EE9}" dt="2022-10-12T19:40:14.885" v="650" actId="1076"/>
          <ac:spMkLst>
            <pc:docMk/>
            <pc:sldMk cId="109857222" sldId="256"/>
            <ac:spMk id="2" creationId="{00000000-0000-0000-0000-000000000000}"/>
          </ac:spMkLst>
        </pc:spChg>
      </pc:sldChg>
      <pc:sldChg chg="modNotesTx">
        <pc:chgData name="Carrabine, Grant W." userId="a07ba753-7976-4344-978a-cf4323c5995d" providerId="ADAL" clId="{465C542F-4DFE-AB42-970E-7BB4FE8A5EE9}" dt="2022-10-12T06:39:28.254" v="283" actId="20577"/>
        <pc:sldMkLst>
          <pc:docMk/>
          <pc:sldMk cId="3978656310" sldId="261"/>
        </pc:sldMkLst>
      </pc:sldChg>
      <pc:sldChg chg="addSp delSp modSp mod">
        <pc:chgData name="Carrabine, Grant W." userId="a07ba753-7976-4344-978a-cf4323c5995d" providerId="ADAL" clId="{465C542F-4DFE-AB42-970E-7BB4FE8A5EE9}" dt="2022-10-07T20:39:33.726" v="4"/>
        <pc:sldMkLst>
          <pc:docMk/>
          <pc:sldMk cId="2641549669" sldId="266"/>
        </pc:sldMkLst>
        <pc:graphicFrameChg chg="add mod modGraphic">
          <ac:chgData name="Carrabine, Grant W." userId="a07ba753-7976-4344-978a-cf4323c5995d" providerId="ADAL" clId="{465C542F-4DFE-AB42-970E-7BB4FE8A5EE9}" dt="2022-10-07T20:39:33.726" v="4"/>
          <ac:graphicFrameMkLst>
            <pc:docMk/>
            <pc:sldMk cId="2641549669" sldId="266"/>
            <ac:graphicFrameMk id="4" creationId="{EE2CFB13-B98D-96A1-13BB-915306AF62A5}"/>
          </ac:graphicFrameMkLst>
        </pc:graphicFrameChg>
        <pc:picChg chg="del">
          <ac:chgData name="Carrabine, Grant W." userId="a07ba753-7976-4344-978a-cf4323c5995d" providerId="ADAL" clId="{465C542F-4DFE-AB42-970E-7BB4FE8A5EE9}" dt="2022-10-07T20:39:13.433" v="1" actId="478"/>
          <ac:picMkLst>
            <pc:docMk/>
            <pc:sldMk cId="2641549669" sldId="266"/>
            <ac:picMk id="3" creationId="{A871C9FB-38E1-E92E-AF39-16516D68DBFA}"/>
          </ac:picMkLst>
        </pc:picChg>
      </pc:sldChg>
      <pc:sldChg chg="modSp mod">
        <pc:chgData name="Carrabine, Grant W." userId="a07ba753-7976-4344-978a-cf4323c5995d" providerId="ADAL" clId="{465C542F-4DFE-AB42-970E-7BB4FE8A5EE9}" dt="2022-10-12T19:58:26.814" v="686" actId="20577"/>
        <pc:sldMkLst>
          <pc:docMk/>
          <pc:sldMk cId="199341519" sldId="269"/>
        </pc:sldMkLst>
        <pc:spChg chg="mod">
          <ac:chgData name="Carrabine, Grant W." userId="a07ba753-7976-4344-978a-cf4323c5995d" providerId="ADAL" clId="{465C542F-4DFE-AB42-970E-7BB4FE8A5EE9}" dt="2022-10-12T19:58:26.814" v="686" actId="20577"/>
          <ac:spMkLst>
            <pc:docMk/>
            <pc:sldMk cId="199341519" sldId="269"/>
            <ac:spMk id="3" creationId="{CFF2AB9F-1783-4CD9-EF26-07C37D2C3440}"/>
          </ac:spMkLst>
        </pc:spChg>
      </pc:sldChg>
      <pc:sldChg chg="modNotesTx">
        <pc:chgData name="Carrabine, Grant W." userId="a07ba753-7976-4344-978a-cf4323c5995d" providerId="ADAL" clId="{465C542F-4DFE-AB42-970E-7BB4FE8A5EE9}" dt="2022-10-12T06:29:29.026" v="112" actId="20577"/>
        <pc:sldMkLst>
          <pc:docMk/>
          <pc:sldMk cId="1370572748" sldId="273"/>
        </pc:sldMkLst>
      </pc:sldChg>
      <pc:sldChg chg="modSp mod modNotesTx">
        <pc:chgData name="Carrabine, Grant W." userId="a07ba753-7976-4344-978a-cf4323c5995d" providerId="ADAL" clId="{465C542F-4DFE-AB42-970E-7BB4FE8A5EE9}" dt="2022-10-12T19:27:16.960" v="632" actId="20577"/>
        <pc:sldMkLst>
          <pc:docMk/>
          <pc:sldMk cId="1840018845" sldId="295"/>
        </pc:sldMkLst>
        <pc:cxnChg chg="mod">
          <ac:chgData name="Carrabine, Grant W." userId="a07ba753-7976-4344-978a-cf4323c5995d" providerId="ADAL" clId="{465C542F-4DFE-AB42-970E-7BB4FE8A5EE9}" dt="2022-10-10T19:19:26.084" v="7" actId="692"/>
          <ac:cxnSpMkLst>
            <pc:docMk/>
            <pc:sldMk cId="1840018845" sldId="295"/>
            <ac:cxnSpMk id="6" creationId="{A0EB5080-8F30-F890-ADB7-30797E1F6BC2}"/>
          </ac:cxnSpMkLst>
        </pc:cxnChg>
      </pc:sldChg>
      <pc:sldChg chg="modSp mod modNotesTx">
        <pc:chgData name="Carrabine, Grant W." userId="a07ba753-7976-4344-978a-cf4323c5995d" providerId="ADAL" clId="{465C542F-4DFE-AB42-970E-7BB4FE8A5EE9}" dt="2022-10-12T06:43:46.755" v="543" actId="404"/>
        <pc:sldMkLst>
          <pc:docMk/>
          <pc:sldMk cId="749659287" sldId="307"/>
        </pc:sldMkLst>
        <pc:spChg chg="mod">
          <ac:chgData name="Carrabine, Grant W." userId="a07ba753-7976-4344-978a-cf4323c5995d" providerId="ADAL" clId="{465C542F-4DFE-AB42-970E-7BB4FE8A5EE9}" dt="2022-10-12T06:43:46.755" v="543" actId="404"/>
          <ac:spMkLst>
            <pc:docMk/>
            <pc:sldMk cId="749659287" sldId="307"/>
            <ac:spMk id="4" creationId="{83297EEC-6299-D924-2B6D-504618678982}"/>
          </ac:spMkLst>
        </pc:spChg>
      </pc:sldChg>
      <pc:sldChg chg="modNotesTx">
        <pc:chgData name="Carrabine, Grant W." userId="a07ba753-7976-4344-978a-cf4323c5995d" providerId="ADAL" clId="{465C542F-4DFE-AB42-970E-7BB4FE8A5EE9}" dt="2022-10-12T06:37:58.672" v="276" actId="20577"/>
        <pc:sldMkLst>
          <pc:docMk/>
          <pc:sldMk cId="2901801152" sldId="314"/>
        </pc:sldMkLst>
      </pc:sldChg>
      <pc:sldChg chg="addSp delSp modSp mod">
        <pc:chgData name="Carrabine, Grant W." userId="a07ba753-7976-4344-978a-cf4323c5995d" providerId="ADAL" clId="{465C542F-4DFE-AB42-970E-7BB4FE8A5EE9}" dt="2022-10-12T03:30:52.351" v="13" actId="14100"/>
        <pc:sldMkLst>
          <pc:docMk/>
          <pc:sldMk cId="2314219121" sldId="319"/>
        </pc:sldMkLst>
        <pc:spChg chg="add del mod">
          <ac:chgData name="Carrabine, Grant W." userId="a07ba753-7976-4344-978a-cf4323c5995d" providerId="ADAL" clId="{465C542F-4DFE-AB42-970E-7BB4FE8A5EE9}" dt="2022-10-12T03:30:43.529" v="9"/>
          <ac:spMkLst>
            <pc:docMk/>
            <pc:sldMk cId="2314219121" sldId="319"/>
            <ac:spMk id="3" creationId="{158F5CB7-0C1D-8541-9C3E-ED311B3EBFCD}"/>
          </ac:spMkLst>
        </pc:spChg>
        <pc:picChg chg="add mod">
          <ac:chgData name="Carrabine, Grant W." userId="a07ba753-7976-4344-978a-cf4323c5995d" providerId="ADAL" clId="{465C542F-4DFE-AB42-970E-7BB4FE8A5EE9}" dt="2022-10-12T03:30:52.351" v="13" actId="14100"/>
          <ac:picMkLst>
            <pc:docMk/>
            <pc:sldMk cId="2314219121" sldId="319"/>
            <ac:picMk id="6" creationId="{230ACC2D-C9DC-213C-01A5-00F3F6875E49}"/>
          </ac:picMkLst>
        </pc:picChg>
        <pc:picChg chg="del">
          <ac:chgData name="Carrabine, Grant W." userId="a07ba753-7976-4344-978a-cf4323c5995d" providerId="ADAL" clId="{465C542F-4DFE-AB42-970E-7BB4FE8A5EE9}" dt="2022-10-12T03:30:15.300" v="8" actId="478"/>
          <ac:picMkLst>
            <pc:docMk/>
            <pc:sldMk cId="2314219121" sldId="319"/>
            <ac:picMk id="1026" creationId="{67662F4E-E3F5-F6BA-7DCD-0850FF95942F}"/>
          </ac:picMkLst>
        </pc:picChg>
      </pc:sldChg>
      <pc:sldChg chg="modSp mod">
        <pc:chgData name="Carrabine, Grant W." userId="a07ba753-7976-4344-978a-cf4323c5995d" providerId="ADAL" clId="{465C542F-4DFE-AB42-970E-7BB4FE8A5EE9}" dt="2022-10-12T20:29:18.033" v="696" actId="1036"/>
        <pc:sldMkLst>
          <pc:docMk/>
          <pc:sldMk cId="853405330" sldId="330"/>
        </pc:sldMkLst>
        <pc:picChg chg="mod">
          <ac:chgData name="Carrabine, Grant W." userId="a07ba753-7976-4344-978a-cf4323c5995d" providerId="ADAL" clId="{465C542F-4DFE-AB42-970E-7BB4FE8A5EE9}" dt="2022-10-12T20:29:18.033" v="696" actId="1036"/>
          <ac:picMkLst>
            <pc:docMk/>
            <pc:sldMk cId="853405330" sldId="330"/>
            <ac:picMk id="5" creationId="{82D8BB68-D857-890C-5D62-D5F95DC701A2}"/>
          </ac:picMkLst>
        </pc:picChg>
      </pc:sldChg>
    </pc:docChg>
  </pc:docChgLst>
  <pc:docChgLst>
    <pc:chgData name="Astrup, Dylan J." userId="S::astrupd@my.erau.edu::56b1825f-da8e-4cf8-aad7-60ebaa314d46" providerId="AD" clId="Web-{496DC97D-F8AB-42B0-A799-EC75D6FC207A}"/>
    <pc:docChg chg="modSld">
      <pc:chgData name="Astrup, Dylan J." userId="S::astrupd@my.erau.edu::56b1825f-da8e-4cf8-aad7-60ebaa314d46" providerId="AD" clId="Web-{496DC97D-F8AB-42B0-A799-EC75D6FC207A}" dt="2022-10-10T19:52:25.314" v="186"/>
      <pc:docMkLst>
        <pc:docMk/>
      </pc:docMkLst>
      <pc:sldChg chg="addSp delSp modSp">
        <pc:chgData name="Astrup, Dylan J." userId="S::astrupd@my.erau.edu::56b1825f-da8e-4cf8-aad7-60ebaa314d46" providerId="AD" clId="Web-{496DC97D-F8AB-42B0-A799-EC75D6FC207A}" dt="2022-10-10T19:52:25.314" v="186"/>
        <pc:sldMkLst>
          <pc:docMk/>
          <pc:sldMk cId="3283620086" sldId="289"/>
        </pc:sldMkLst>
        <pc:spChg chg="del">
          <ac:chgData name="Astrup, Dylan J." userId="S::astrupd@my.erau.edu::56b1825f-da8e-4cf8-aad7-60ebaa314d46" providerId="AD" clId="Web-{496DC97D-F8AB-42B0-A799-EC75D6FC207A}" dt="2022-10-10T19:51:39.095" v="0"/>
          <ac:spMkLst>
            <pc:docMk/>
            <pc:sldMk cId="3283620086" sldId="289"/>
            <ac:spMk id="4" creationId="{65BA3A86-AED0-18DC-78D9-F73389FACDA2}"/>
          </ac:spMkLst>
        </pc:spChg>
        <pc:graphicFrameChg chg="add mod ord modGraphic">
          <ac:chgData name="Astrup, Dylan J." userId="S::astrupd@my.erau.edu::56b1825f-da8e-4cf8-aad7-60ebaa314d46" providerId="AD" clId="Web-{496DC97D-F8AB-42B0-A799-EC75D6FC207A}" dt="2022-10-10T19:52:25.314" v="186"/>
          <ac:graphicFrameMkLst>
            <pc:docMk/>
            <pc:sldMk cId="3283620086" sldId="289"/>
            <ac:graphicFrameMk id="5" creationId="{02A2B564-BFFF-BF9E-8C76-C03E9773CF69}"/>
          </ac:graphicFrameMkLst>
        </pc:graphicFrameChg>
      </pc:sldChg>
    </pc:docChg>
  </pc:docChgLst>
  <pc:docChgLst>
    <pc:chgData name="Astrup, Dylan J." userId="S::astrupd@my.erau.edu::56b1825f-da8e-4cf8-aad7-60ebaa314d46" providerId="AD" clId="Web-{D76A1451-F501-4BD4-AA69-B94D7985A902}"/>
    <pc:docChg chg="modSld">
      <pc:chgData name="Astrup, Dylan J." userId="S::astrupd@my.erau.edu::56b1825f-da8e-4cf8-aad7-60ebaa314d46" providerId="AD" clId="Web-{D76A1451-F501-4BD4-AA69-B94D7985A902}" dt="2022-10-07T20:33:42.038" v="5"/>
      <pc:docMkLst>
        <pc:docMk/>
      </pc:docMkLst>
      <pc:sldChg chg="addSp delSp modSp">
        <pc:chgData name="Astrup, Dylan J." userId="S::astrupd@my.erau.edu::56b1825f-da8e-4cf8-aad7-60ebaa314d46" providerId="AD" clId="Web-{D76A1451-F501-4BD4-AA69-B94D7985A902}" dt="2022-10-07T20:33:42.038" v="5"/>
        <pc:sldMkLst>
          <pc:docMk/>
          <pc:sldMk cId="2641549669" sldId="266"/>
        </pc:sldMkLst>
        <pc:graphicFrameChg chg="del">
          <ac:chgData name="Astrup, Dylan J." userId="S::astrupd@my.erau.edu::56b1825f-da8e-4cf8-aad7-60ebaa314d46" providerId="AD" clId="Web-{D76A1451-F501-4BD4-AA69-B94D7985A902}" dt="2022-10-07T20:30:58.278" v="1"/>
          <ac:graphicFrameMkLst>
            <pc:docMk/>
            <pc:sldMk cId="2641549669" sldId="266"/>
            <ac:graphicFrameMk id="8" creationId="{506CA79A-5707-5FBE-03B2-DDA959600566}"/>
          </ac:graphicFrameMkLst>
        </pc:graphicFrameChg>
        <pc:picChg chg="add mod modCrop">
          <ac:chgData name="Astrup, Dylan J." userId="S::astrupd@my.erau.edu::56b1825f-da8e-4cf8-aad7-60ebaa314d46" providerId="AD" clId="Web-{D76A1451-F501-4BD4-AA69-B94D7985A902}" dt="2022-10-07T20:33:42.038" v="5"/>
          <ac:picMkLst>
            <pc:docMk/>
            <pc:sldMk cId="2641549669" sldId="266"/>
            <ac:picMk id="3" creationId="{A871C9FB-38E1-E92E-AF39-16516D68DBFA}"/>
          </ac:picMkLst>
        </pc:picChg>
      </pc:sldChg>
    </pc:docChg>
  </pc:docChgLst>
  <pc:docChgLst>
    <pc:chgData name="Astrup, Dylan J." userId="S::astrupd@my.erau.edu::56b1825f-da8e-4cf8-aad7-60ebaa314d46" providerId="AD" clId="Web-{F1B96451-49C7-416D-A78B-E4ADC79BA712}"/>
    <pc:docChg chg="modSld">
      <pc:chgData name="Astrup, Dylan J." userId="S::astrupd@my.erau.edu::56b1825f-da8e-4cf8-aad7-60ebaa314d46" providerId="AD" clId="Web-{F1B96451-49C7-416D-A78B-E4ADC79BA712}" dt="2022-10-10T19:50:53.342" v="2"/>
      <pc:docMkLst>
        <pc:docMk/>
      </pc:docMkLst>
      <pc:sldChg chg="addSp delSp modSp">
        <pc:chgData name="Astrup, Dylan J." userId="S::astrupd@my.erau.edu::56b1825f-da8e-4cf8-aad7-60ebaa314d46" providerId="AD" clId="Web-{F1B96451-49C7-416D-A78B-E4ADC79BA712}" dt="2022-10-10T19:50:53.342" v="2"/>
        <pc:sldMkLst>
          <pc:docMk/>
          <pc:sldMk cId="3283620086" sldId="289"/>
        </pc:sldMkLst>
        <pc:spChg chg="add del mod">
          <ac:chgData name="Astrup, Dylan J." userId="S::astrupd@my.erau.edu::56b1825f-da8e-4cf8-aad7-60ebaa314d46" providerId="AD" clId="Web-{F1B96451-49C7-416D-A78B-E4ADC79BA712}" dt="2022-10-10T19:50:53.342" v="2"/>
          <ac:spMkLst>
            <pc:docMk/>
            <pc:sldMk cId="3283620086" sldId="289"/>
            <ac:spMk id="4" creationId="{65BA3A86-AED0-18DC-78D9-F73389FACDA2}"/>
          </ac:spMkLst>
        </pc:spChg>
        <pc:graphicFrameChg chg="add del mod ord modGraphic">
          <ac:chgData name="Astrup, Dylan J." userId="S::astrupd@my.erau.edu::56b1825f-da8e-4cf8-aad7-60ebaa314d46" providerId="AD" clId="Web-{F1B96451-49C7-416D-A78B-E4ADC79BA712}" dt="2022-10-10T19:50:53.342" v="2"/>
          <ac:graphicFrameMkLst>
            <pc:docMk/>
            <pc:sldMk cId="3283620086" sldId="289"/>
            <ac:graphicFrameMk id="7" creationId="{E4C3CC16-E078-2E3B-AEE4-21216255372D}"/>
          </ac:graphicFrameMkLst>
        </pc:graphicFrameChg>
        <pc:picChg chg="del">
          <ac:chgData name="Astrup, Dylan J." userId="S::astrupd@my.erau.edu::56b1825f-da8e-4cf8-aad7-60ebaa314d46" providerId="AD" clId="Web-{F1B96451-49C7-416D-A78B-E4ADC79BA712}" dt="2022-10-10T19:50:48.233" v="0"/>
          <ac:picMkLst>
            <pc:docMk/>
            <pc:sldMk cId="3283620086" sldId="289"/>
            <ac:picMk id="5" creationId="{E958015B-397C-8FD3-6647-AB6F7A43438B}"/>
          </ac:picMkLst>
        </pc:picChg>
      </pc:sldChg>
    </pc:docChg>
  </pc:docChgLst>
  <pc:docChgLst>
    <pc:chgData name="Astrup, Dylan J." userId="S::astrupd@my.erau.edu::56b1825f-da8e-4cf8-aad7-60ebaa314d46" providerId="AD" clId="Web-{A7624809-A09E-48F1-B01A-016385D1BF36}"/>
    <pc:docChg chg="addSld delSld modSld sldOrd">
      <pc:chgData name="Astrup, Dylan J." userId="S::astrupd@my.erau.edu::56b1825f-da8e-4cf8-aad7-60ebaa314d46" providerId="AD" clId="Web-{A7624809-A09E-48F1-B01A-016385D1BF36}" dt="2022-10-06T21:50:47.851" v="233" actId="1076"/>
      <pc:docMkLst>
        <pc:docMk/>
      </pc:docMkLst>
      <pc:sldChg chg="modSp">
        <pc:chgData name="Astrup, Dylan J." userId="S::astrupd@my.erau.edu::56b1825f-da8e-4cf8-aad7-60ebaa314d46" providerId="AD" clId="Web-{A7624809-A09E-48F1-B01A-016385D1BF36}" dt="2022-10-06T21:50:47.851" v="233" actId="1076"/>
        <pc:sldMkLst>
          <pc:docMk/>
          <pc:sldMk cId="109857222" sldId="256"/>
        </pc:sldMkLst>
        <pc:spChg chg="mod">
          <ac:chgData name="Astrup, Dylan J." userId="S::astrupd@my.erau.edu::56b1825f-da8e-4cf8-aad7-60ebaa314d46" providerId="AD" clId="Web-{A7624809-A09E-48F1-B01A-016385D1BF36}" dt="2022-10-06T21:50:47.851" v="233" actId="1076"/>
          <ac:spMkLst>
            <pc:docMk/>
            <pc:sldMk cId="109857222" sldId="256"/>
            <ac:spMk id="2" creationId="{00000000-0000-0000-0000-000000000000}"/>
          </ac:spMkLst>
        </pc:spChg>
      </pc:sldChg>
      <pc:sldChg chg="modSp">
        <pc:chgData name="Astrup, Dylan J." userId="S::astrupd@my.erau.edu::56b1825f-da8e-4cf8-aad7-60ebaa314d46" providerId="AD" clId="Web-{A7624809-A09E-48F1-B01A-016385D1BF36}" dt="2022-10-06T21:50:15.427" v="228" actId="14100"/>
        <pc:sldMkLst>
          <pc:docMk/>
          <pc:sldMk cId="1547911601" sldId="257"/>
        </pc:sldMkLst>
        <pc:graphicFrameChg chg="mod">
          <ac:chgData name="Astrup, Dylan J." userId="S::astrupd@my.erau.edu::56b1825f-da8e-4cf8-aad7-60ebaa314d46" providerId="AD" clId="Web-{A7624809-A09E-48F1-B01A-016385D1BF36}" dt="2022-10-06T21:50:15.427" v="228" actId="14100"/>
          <ac:graphicFrameMkLst>
            <pc:docMk/>
            <pc:sldMk cId="1547911601" sldId="257"/>
            <ac:graphicFrameMk id="4" creationId="{02B2E4AE-C64D-7DF9-85E5-8C13292654C2}"/>
          </ac:graphicFrameMkLst>
        </pc:graphicFrameChg>
      </pc:sldChg>
      <pc:sldChg chg="del">
        <pc:chgData name="Astrup, Dylan J." userId="S::astrupd@my.erau.edu::56b1825f-da8e-4cf8-aad7-60ebaa314d46" providerId="AD" clId="Web-{A7624809-A09E-48F1-B01A-016385D1BF36}" dt="2022-10-06T21:14:25.255" v="1"/>
        <pc:sldMkLst>
          <pc:docMk/>
          <pc:sldMk cId="1286395150" sldId="297"/>
        </pc:sldMkLst>
      </pc:sldChg>
      <pc:sldChg chg="addSp delSp modSp add ord replId">
        <pc:chgData name="Astrup, Dylan J." userId="S::astrupd@my.erau.edu::56b1825f-da8e-4cf8-aad7-60ebaa314d46" providerId="AD" clId="Web-{A7624809-A09E-48F1-B01A-016385D1BF36}" dt="2022-10-06T21:49:30.127" v="227" actId="1076"/>
        <pc:sldMkLst>
          <pc:docMk/>
          <pc:sldMk cId="3680902242" sldId="298"/>
        </pc:sldMkLst>
        <pc:spChg chg="mod">
          <ac:chgData name="Astrup, Dylan J." userId="S::astrupd@my.erau.edu::56b1825f-da8e-4cf8-aad7-60ebaa314d46" providerId="AD" clId="Web-{A7624809-A09E-48F1-B01A-016385D1BF36}" dt="2022-10-06T21:32:33.839" v="25" actId="14100"/>
          <ac:spMkLst>
            <pc:docMk/>
            <pc:sldMk cId="3680902242" sldId="298"/>
            <ac:spMk id="2" creationId="{2D703232-B4C7-F0AF-A67A-32D1FBE2190A}"/>
          </ac:spMkLst>
        </pc:spChg>
        <pc:spChg chg="add mod">
          <ac:chgData name="Astrup, Dylan J." userId="S::astrupd@my.erau.edu::56b1825f-da8e-4cf8-aad7-60ebaa314d46" providerId="AD" clId="Web-{A7624809-A09E-48F1-B01A-016385D1BF36}" dt="2022-10-06T21:41:42.689" v="108" actId="20577"/>
          <ac:spMkLst>
            <pc:docMk/>
            <pc:sldMk cId="3680902242" sldId="298"/>
            <ac:spMk id="8" creationId="{C26525BB-8AEC-13E0-0C1E-E60685D7C4DD}"/>
          </ac:spMkLst>
        </pc:spChg>
        <pc:spChg chg="add mod">
          <ac:chgData name="Astrup, Dylan J." userId="S::astrupd@my.erau.edu::56b1825f-da8e-4cf8-aad7-60ebaa314d46" providerId="AD" clId="Web-{A7624809-A09E-48F1-B01A-016385D1BF36}" dt="2022-10-06T21:42:09.050" v="123" actId="20577"/>
          <ac:spMkLst>
            <pc:docMk/>
            <pc:sldMk cId="3680902242" sldId="298"/>
            <ac:spMk id="9" creationId="{6671999A-4FB3-1869-2401-8BC929527662}"/>
          </ac:spMkLst>
        </pc:spChg>
        <pc:spChg chg="add mod">
          <ac:chgData name="Astrup, Dylan J." userId="S::astrupd@my.erau.edu::56b1825f-da8e-4cf8-aad7-60ebaa314d46" providerId="AD" clId="Web-{A7624809-A09E-48F1-B01A-016385D1BF36}" dt="2022-10-06T21:42:36.490" v="135" actId="20577"/>
          <ac:spMkLst>
            <pc:docMk/>
            <pc:sldMk cId="3680902242" sldId="298"/>
            <ac:spMk id="10" creationId="{A83A1648-952B-E50D-7959-87755E09B48F}"/>
          </ac:spMkLst>
        </pc:spChg>
        <pc:spChg chg="add mod">
          <ac:chgData name="Astrup, Dylan J." userId="S::astrupd@my.erau.edu::56b1825f-da8e-4cf8-aad7-60ebaa314d46" providerId="AD" clId="Web-{A7624809-A09E-48F1-B01A-016385D1BF36}" dt="2022-10-06T21:42:59.194" v="154" actId="20577"/>
          <ac:spMkLst>
            <pc:docMk/>
            <pc:sldMk cId="3680902242" sldId="298"/>
            <ac:spMk id="11" creationId="{8CD14CA6-FC96-A5CF-3831-924294F43870}"/>
          </ac:spMkLst>
        </pc:spChg>
        <pc:spChg chg="add mod">
          <ac:chgData name="Astrup, Dylan J." userId="S::astrupd@my.erau.edu::56b1825f-da8e-4cf8-aad7-60ebaa314d46" providerId="AD" clId="Web-{A7624809-A09E-48F1-B01A-016385D1BF36}" dt="2022-10-06T21:47:49.417" v="200" actId="1076"/>
          <ac:spMkLst>
            <pc:docMk/>
            <pc:sldMk cId="3680902242" sldId="298"/>
            <ac:spMk id="13" creationId="{2A0807FF-56F5-86AF-B429-6F4A8D823D6A}"/>
          </ac:spMkLst>
        </pc:spChg>
        <pc:spChg chg="add mod">
          <ac:chgData name="Astrup, Dylan J." userId="S::astrupd@my.erau.edu::56b1825f-da8e-4cf8-aad7-60ebaa314d46" providerId="AD" clId="Web-{A7624809-A09E-48F1-B01A-016385D1BF36}" dt="2022-10-06T21:46:50.257" v="194" actId="1076"/>
          <ac:spMkLst>
            <pc:docMk/>
            <pc:sldMk cId="3680902242" sldId="298"/>
            <ac:spMk id="15" creationId="{E12FF766-9810-35C7-9CF3-848085D8BB7D}"/>
          </ac:spMkLst>
        </pc:spChg>
        <pc:grpChg chg="add mod">
          <ac:chgData name="Astrup, Dylan J." userId="S::astrupd@my.erau.edu::56b1825f-da8e-4cf8-aad7-60ebaa314d46" providerId="AD" clId="Web-{A7624809-A09E-48F1-B01A-016385D1BF36}" dt="2022-10-06T21:49:22.048" v="222" actId="1076"/>
          <ac:grpSpMkLst>
            <pc:docMk/>
            <pc:sldMk cId="3680902242" sldId="298"/>
            <ac:grpSpMk id="16" creationId="{0DADD693-5D1C-854B-93E4-1171819252E6}"/>
          </ac:grpSpMkLst>
        </pc:grpChg>
        <pc:grpChg chg="add mod">
          <ac:chgData name="Astrup, Dylan J." userId="S::astrupd@my.erau.edu::56b1825f-da8e-4cf8-aad7-60ebaa314d46" providerId="AD" clId="Web-{A7624809-A09E-48F1-B01A-016385D1BF36}" dt="2022-10-06T21:49:15.860" v="219" actId="1076"/>
          <ac:grpSpMkLst>
            <pc:docMk/>
            <pc:sldMk cId="3680902242" sldId="298"/>
            <ac:grpSpMk id="17" creationId="{7F981084-3AC1-5EE6-7872-142587AE00CC}"/>
          </ac:grpSpMkLst>
        </pc:grpChg>
        <pc:grpChg chg="add mod">
          <ac:chgData name="Astrup, Dylan J." userId="S::astrupd@my.erau.edu::56b1825f-da8e-4cf8-aad7-60ebaa314d46" providerId="AD" clId="Web-{A7624809-A09E-48F1-B01A-016385D1BF36}" dt="2022-10-06T21:49:17.907" v="220" actId="1076"/>
          <ac:grpSpMkLst>
            <pc:docMk/>
            <pc:sldMk cId="3680902242" sldId="298"/>
            <ac:grpSpMk id="18" creationId="{50A10BE8-9994-B329-3F3A-FCC438D886ED}"/>
          </ac:grpSpMkLst>
        </pc:grpChg>
        <pc:grpChg chg="add mod">
          <ac:chgData name="Astrup, Dylan J." userId="S::astrupd@my.erau.edu::56b1825f-da8e-4cf8-aad7-60ebaa314d46" providerId="AD" clId="Web-{A7624809-A09E-48F1-B01A-016385D1BF36}" dt="2022-10-06T21:49:20.079" v="221" actId="1076"/>
          <ac:grpSpMkLst>
            <pc:docMk/>
            <pc:sldMk cId="3680902242" sldId="298"/>
            <ac:grpSpMk id="19" creationId="{2748199D-507D-F0D6-17E2-09154B9D7502}"/>
          </ac:grpSpMkLst>
        </pc:grpChg>
        <pc:grpChg chg="add mod">
          <ac:chgData name="Astrup, Dylan J." userId="S::astrupd@my.erau.edu::56b1825f-da8e-4cf8-aad7-60ebaa314d46" providerId="AD" clId="Web-{A7624809-A09E-48F1-B01A-016385D1BF36}" dt="2022-10-06T21:49:28.736" v="226" actId="1076"/>
          <ac:grpSpMkLst>
            <pc:docMk/>
            <pc:sldMk cId="3680902242" sldId="298"/>
            <ac:grpSpMk id="20" creationId="{38ECCC7E-2023-584D-C4E1-ED7AFAF04E22}"/>
          </ac:grpSpMkLst>
        </pc:grpChg>
        <pc:grpChg chg="add mod">
          <ac:chgData name="Astrup, Dylan J." userId="S::astrupd@my.erau.edu::56b1825f-da8e-4cf8-aad7-60ebaa314d46" providerId="AD" clId="Web-{A7624809-A09E-48F1-B01A-016385D1BF36}" dt="2022-10-06T21:49:30.127" v="227" actId="1076"/>
          <ac:grpSpMkLst>
            <pc:docMk/>
            <pc:sldMk cId="3680902242" sldId="298"/>
            <ac:grpSpMk id="21" creationId="{AB470C2A-D8C3-74CB-42C9-ED9CC6BE47E1}"/>
          </ac:grpSpMkLst>
        </pc:grpChg>
        <pc:graphicFrameChg chg="del">
          <ac:chgData name="Astrup, Dylan J." userId="S::astrupd@my.erau.edu::56b1825f-da8e-4cf8-aad7-60ebaa314d46" providerId="AD" clId="Web-{A7624809-A09E-48F1-B01A-016385D1BF36}" dt="2022-10-06T21:14:29.990" v="3"/>
          <ac:graphicFrameMkLst>
            <pc:docMk/>
            <pc:sldMk cId="3680902242" sldId="298"/>
            <ac:graphicFrameMk id="13" creationId="{ADBF278D-F7DF-A35D-62F6-8A02B56E5EC2}"/>
          </ac:graphicFrameMkLst>
        </pc:graphicFrameChg>
        <pc:picChg chg="add mod ord">
          <ac:chgData name="Astrup, Dylan J." userId="S::astrupd@my.erau.edu::56b1825f-da8e-4cf8-aad7-60ebaa314d46" providerId="AD" clId="Web-{A7624809-A09E-48F1-B01A-016385D1BF36}" dt="2022-10-06T21:35:25.101" v="76" actId="1076"/>
          <ac:picMkLst>
            <pc:docMk/>
            <pc:sldMk cId="3680902242" sldId="298"/>
            <ac:picMk id="3" creationId="{79B195AF-2C82-3834-9026-E6BAD14D58F1}"/>
          </ac:picMkLst>
        </pc:picChg>
        <pc:picChg chg="add mod">
          <ac:chgData name="Astrup, Dylan J." userId="S::astrupd@my.erau.edu::56b1825f-da8e-4cf8-aad7-60ebaa314d46" providerId="AD" clId="Web-{A7624809-A09E-48F1-B01A-016385D1BF36}" dt="2022-10-06T21:35:54.353" v="83" actId="1076"/>
          <ac:picMkLst>
            <pc:docMk/>
            <pc:sldMk cId="3680902242" sldId="298"/>
            <ac:picMk id="4" creationId="{18EB6544-BD9B-22F3-B3F3-7E3B6312ADA0}"/>
          </ac:picMkLst>
        </pc:picChg>
        <pc:picChg chg="del">
          <ac:chgData name="Astrup, Dylan J." userId="S::astrupd@my.erau.edu::56b1825f-da8e-4cf8-aad7-60ebaa314d46" providerId="AD" clId="Web-{A7624809-A09E-48F1-B01A-016385D1BF36}" dt="2022-10-06T21:14:35.630" v="10"/>
          <ac:picMkLst>
            <pc:docMk/>
            <pc:sldMk cId="3680902242" sldId="298"/>
            <ac:picMk id="5" creationId="{01C7CD3B-E0BB-D76B-9E85-FD673F2159D7}"/>
          </ac:picMkLst>
        </pc:picChg>
        <pc:picChg chg="add mod">
          <ac:chgData name="Astrup, Dylan J." userId="S::astrupd@my.erau.edu::56b1825f-da8e-4cf8-aad7-60ebaa314d46" providerId="AD" clId="Web-{A7624809-A09E-48F1-B01A-016385D1BF36}" dt="2022-10-06T21:35:47.571" v="82" actId="1076"/>
          <ac:picMkLst>
            <pc:docMk/>
            <pc:sldMk cId="3680902242" sldId="298"/>
            <ac:picMk id="5" creationId="{DAB5FE64-2CC6-D47E-E58E-0D84F4494F81}"/>
          </ac:picMkLst>
        </pc:picChg>
        <pc:picChg chg="add mod ord">
          <ac:chgData name="Astrup, Dylan J." userId="S::astrupd@my.erau.edu::56b1825f-da8e-4cf8-aad7-60ebaa314d46" providerId="AD" clId="Web-{A7624809-A09E-48F1-B01A-016385D1BF36}" dt="2022-10-06T21:34:50.130" v="73" actId="1076"/>
          <ac:picMkLst>
            <pc:docMk/>
            <pc:sldMk cId="3680902242" sldId="298"/>
            <ac:picMk id="6" creationId="{06BB5482-5A5A-41A8-773F-7E0C39877A3F}"/>
          </ac:picMkLst>
        </pc:picChg>
        <pc:picChg chg="del">
          <ac:chgData name="Astrup, Dylan J." userId="S::astrupd@my.erau.edu::56b1825f-da8e-4cf8-aad7-60ebaa314d46" providerId="AD" clId="Web-{A7624809-A09E-48F1-B01A-016385D1BF36}" dt="2022-10-06T21:14:35.630" v="9"/>
          <ac:picMkLst>
            <pc:docMk/>
            <pc:sldMk cId="3680902242" sldId="298"/>
            <ac:picMk id="6" creationId="{7F4A5417-02FF-51C3-8AC3-6A51491EC31D}"/>
          </ac:picMkLst>
        </pc:picChg>
        <pc:picChg chg="del">
          <ac:chgData name="Astrup, Dylan J." userId="S::astrupd@my.erau.edu::56b1825f-da8e-4cf8-aad7-60ebaa314d46" providerId="AD" clId="Web-{A7624809-A09E-48F1-B01A-016385D1BF36}" dt="2022-10-06T21:14:35.630" v="8"/>
          <ac:picMkLst>
            <pc:docMk/>
            <pc:sldMk cId="3680902242" sldId="298"/>
            <ac:picMk id="7" creationId="{01EDE1D1-7F39-FBC9-C629-A3369C4A32D8}"/>
          </ac:picMkLst>
        </pc:picChg>
        <pc:picChg chg="add mod">
          <ac:chgData name="Astrup, Dylan J." userId="S::astrupd@my.erau.edu::56b1825f-da8e-4cf8-aad7-60ebaa314d46" providerId="AD" clId="Web-{A7624809-A09E-48F1-B01A-016385D1BF36}" dt="2022-10-06T21:35:38.211" v="80" actId="1076"/>
          <ac:picMkLst>
            <pc:docMk/>
            <pc:sldMk cId="3680902242" sldId="298"/>
            <ac:picMk id="7" creationId="{7F9958E9-03CC-CEC4-3CB2-92E1E7CD60AC}"/>
          </ac:picMkLst>
        </pc:picChg>
        <pc:picChg chg="del">
          <ac:chgData name="Astrup, Dylan J." userId="S::astrupd@my.erau.edu::56b1825f-da8e-4cf8-aad7-60ebaa314d46" providerId="AD" clId="Web-{A7624809-A09E-48F1-B01A-016385D1BF36}" dt="2022-10-06T21:14:35.630" v="7"/>
          <ac:picMkLst>
            <pc:docMk/>
            <pc:sldMk cId="3680902242" sldId="298"/>
            <ac:picMk id="8" creationId="{A902301C-B99E-F791-DA9E-089BB93D1F10}"/>
          </ac:picMkLst>
        </pc:picChg>
        <pc:picChg chg="del">
          <ac:chgData name="Astrup, Dylan J." userId="S::astrupd@my.erau.edu::56b1825f-da8e-4cf8-aad7-60ebaa314d46" providerId="AD" clId="Web-{A7624809-A09E-48F1-B01A-016385D1BF36}" dt="2022-10-06T21:14:35.630" v="6"/>
          <ac:picMkLst>
            <pc:docMk/>
            <pc:sldMk cId="3680902242" sldId="298"/>
            <ac:picMk id="9" creationId="{96B4B95D-8673-B2A5-3163-E27E9F544866}"/>
          </ac:picMkLst>
        </pc:picChg>
        <pc:picChg chg="del">
          <ac:chgData name="Astrup, Dylan J." userId="S::astrupd@my.erau.edu::56b1825f-da8e-4cf8-aad7-60ebaa314d46" providerId="AD" clId="Web-{A7624809-A09E-48F1-B01A-016385D1BF36}" dt="2022-10-06T21:14:35.630" v="5"/>
          <ac:picMkLst>
            <pc:docMk/>
            <pc:sldMk cId="3680902242" sldId="298"/>
            <ac:picMk id="10" creationId="{BBF955CB-7D60-2C3F-B923-B8E13E16F368}"/>
          </ac:picMkLst>
        </pc:picChg>
        <pc:picChg chg="del">
          <ac:chgData name="Astrup, Dylan J." userId="S::astrupd@my.erau.edu::56b1825f-da8e-4cf8-aad7-60ebaa314d46" providerId="AD" clId="Web-{A7624809-A09E-48F1-B01A-016385D1BF36}" dt="2022-10-06T21:14:35.630" v="4"/>
          <ac:picMkLst>
            <pc:docMk/>
            <pc:sldMk cId="3680902242" sldId="298"/>
            <ac:picMk id="11" creationId="{DADDC1B7-45E8-9103-CAE0-A7D94971DE6B}"/>
          </ac:picMkLst>
        </pc:picChg>
        <pc:picChg chg="add mod">
          <ac:chgData name="Astrup, Dylan J." userId="S::astrupd@my.erau.edu::56b1825f-da8e-4cf8-aad7-60ebaa314d46" providerId="AD" clId="Web-{A7624809-A09E-48F1-B01A-016385D1BF36}" dt="2022-10-06T21:46:40.584" v="193" actId="1076"/>
          <ac:picMkLst>
            <pc:docMk/>
            <pc:sldMk cId="3680902242" sldId="298"/>
            <ac:picMk id="14" creationId="{90C78B81-9C24-C214-76D4-8A5DE45125C2}"/>
          </ac:picMkLst>
        </pc:picChg>
        <pc:picChg chg="add del mod">
          <ac:chgData name="Astrup, Dylan J." userId="S::astrupd@my.erau.edu::56b1825f-da8e-4cf8-aad7-60ebaa314d46" providerId="AD" clId="Web-{A7624809-A09E-48F1-B01A-016385D1BF36}" dt="2022-10-06T21:15:03.897" v="13"/>
          <ac:picMkLst>
            <pc:docMk/>
            <pc:sldMk cId="3680902242" sldId="298"/>
            <ac:picMk id="33" creationId="{B3843DE4-F10E-C3CE-ACBF-F3AE11A2AF76}"/>
          </ac:picMkLst>
        </pc:picChg>
      </pc:sldChg>
      <pc:sldChg chg="add del replId">
        <pc:chgData name="Astrup, Dylan J." userId="S::astrupd@my.erau.edu::56b1825f-da8e-4cf8-aad7-60ebaa314d46" providerId="AD" clId="Web-{A7624809-A09E-48F1-B01A-016385D1BF36}" dt="2022-10-06T21:43:03.633" v="156"/>
        <pc:sldMkLst>
          <pc:docMk/>
          <pc:sldMk cId="2972857229" sldId="300"/>
        </pc:sldMkLst>
      </pc:sldChg>
      <pc:sldChg chg="add del replId">
        <pc:chgData name="Astrup, Dylan J." userId="S::astrupd@my.erau.edu::56b1825f-da8e-4cf8-aad7-60ebaa314d46" providerId="AD" clId="Web-{A7624809-A09E-48F1-B01A-016385D1BF36}" dt="2022-10-06T21:43:09.882" v="158"/>
        <pc:sldMkLst>
          <pc:docMk/>
          <pc:sldMk cId="4061663673" sldId="300"/>
        </pc:sldMkLst>
      </pc:sldChg>
    </pc:docChg>
  </pc:docChgLst>
  <pc:docChgLst>
    <pc:chgData name="Astrup, Dylan J." userId="S::astrupd@my.erau.edu::56b1825f-da8e-4cf8-aad7-60ebaa314d46" providerId="AD" clId="Web-{370E0E67-9115-4860-A65D-F8ED3E682917}"/>
    <pc:docChg chg="modSld">
      <pc:chgData name="Astrup, Dylan J." userId="S::astrupd@my.erau.edu::56b1825f-da8e-4cf8-aad7-60ebaa314d46" providerId="AD" clId="Web-{370E0E67-9115-4860-A65D-F8ED3E682917}" dt="2022-10-10T19:54:15.386" v="308"/>
      <pc:docMkLst>
        <pc:docMk/>
      </pc:docMkLst>
      <pc:sldChg chg="addSp delSp modSp">
        <pc:chgData name="Astrup, Dylan J." userId="S::astrupd@my.erau.edu::56b1825f-da8e-4cf8-aad7-60ebaa314d46" providerId="AD" clId="Web-{370E0E67-9115-4860-A65D-F8ED3E682917}" dt="2022-10-10T19:54:15.386" v="308"/>
        <pc:sldMkLst>
          <pc:docMk/>
          <pc:sldMk cId="1260177162" sldId="290"/>
        </pc:sldMkLst>
        <pc:spChg chg="add del mod">
          <ac:chgData name="Astrup, Dylan J." userId="S::astrupd@my.erau.edu::56b1825f-da8e-4cf8-aad7-60ebaa314d46" providerId="AD" clId="Web-{370E0E67-9115-4860-A65D-F8ED3E682917}" dt="2022-10-10T19:53:32.604" v="1"/>
          <ac:spMkLst>
            <pc:docMk/>
            <pc:sldMk cId="1260177162" sldId="290"/>
            <ac:spMk id="4" creationId="{156BD3EF-431E-80BA-4B31-6B8373D84DE0}"/>
          </ac:spMkLst>
        </pc:spChg>
        <pc:graphicFrameChg chg="add mod ord modGraphic">
          <ac:chgData name="Astrup, Dylan J." userId="S::astrupd@my.erau.edu::56b1825f-da8e-4cf8-aad7-60ebaa314d46" providerId="AD" clId="Web-{370E0E67-9115-4860-A65D-F8ED3E682917}" dt="2022-10-10T19:54:15.386" v="308"/>
          <ac:graphicFrameMkLst>
            <pc:docMk/>
            <pc:sldMk cId="1260177162" sldId="290"/>
            <ac:graphicFrameMk id="7" creationId="{4E6AC587-6429-7890-61D4-F69481CBE5BC}"/>
          </ac:graphicFrameMkLst>
        </pc:graphicFrameChg>
        <pc:picChg chg="del">
          <ac:chgData name="Astrup, Dylan J." userId="S::astrupd@my.erau.edu::56b1825f-da8e-4cf8-aad7-60ebaa314d46" providerId="AD" clId="Web-{370E0E67-9115-4860-A65D-F8ED3E682917}" dt="2022-10-10T19:53:31.729" v="0"/>
          <ac:picMkLst>
            <pc:docMk/>
            <pc:sldMk cId="1260177162" sldId="290"/>
            <ac:picMk id="6" creationId="{D68C9CF9-D2D1-C948-37E1-D952C7152F42}"/>
          </ac:picMkLst>
        </pc:picChg>
      </pc:sldChg>
    </pc:docChg>
  </pc:docChgLst>
  <pc:docChgLst>
    <pc:chgData name="Alford III, Tesla N." userId="babd66a6-afcd-4f59-b495-3948a9a7d0f7" providerId="ADAL" clId="{15B7B2BE-6363-47AE-BE8A-613B4274A00F}"/>
    <pc:docChg chg="undo redo custSel addSld delSld modSld sldOrd">
      <pc:chgData name="Alford III, Tesla N." userId="babd66a6-afcd-4f59-b495-3948a9a7d0f7" providerId="ADAL" clId="{15B7B2BE-6363-47AE-BE8A-613B4274A00F}" dt="2022-10-12T19:40:29.409" v="1324"/>
      <pc:docMkLst>
        <pc:docMk/>
      </pc:docMkLst>
      <pc:sldChg chg="modSp">
        <pc:chgData name="Alford III, Tesla N." userId="babd66a6-afcd-4f59-b495-3948a9a7d0f7" providerId="ADAL" clId="{15B7B2BE-6363-47AE-BE8A-613B4274A00F}" dt="2022-10-03T19:57:08.423" v="23" actId="20577"/>
        <pc:sldMkLst>
          <pc:docMk/>
          <pc:sldMk cId="1547911601" sldId="257"/>
        </pc:sldMkLst>
        <pc:graphicFrameChg chg="mod">
          <ac:chgData name="Alford III, Tesla N." userId="babd66a6-afcd-4f59-b495-3948a9a7d0f7" providerId="ADAL" clId="{15B7B2BE-6363-47AE-BE8A-613B4274A00F}" dt="2022-10-03T19:57:08.423" v="23" actId="20577"/>
          <ac:graphicFrameMkLst>
            <pc:docMk/>
            <pc:sldMk cId="1547911601" sldId="257"/>
            <ac:graphicFrameMk id="4" creationId="{02B2E4AE-C64D-7DF9-85E5-8C13292654C2}"/>
          </ac:graphicFrameMkLst>
        </pc:graphicFrameChg>
      </pc:sldChg>
      <pc:sldChg chg="addSp delSp modSp del mod ord">
        <pc:chgData name="Alford III, Tesla N." userId="babd66a6-afcd-4f59-b495-3948a9a7d0f7" providerId="ADAL" clId="{15B7B2BE-6363-47AE-BE8A-613B4274A00F}" dt="2022-10-12T02:24:34.201" v="909" actId="47"/>
        <pc:sldMkLst>
          <pc:docMk/>
          <pc:sldMk cId="1914894079" sldId="263"/>
        </pc:sldMkLst>
        <pc:spChg chg="mod">
          <ac:chgData name="Alford III, Tesla N." userId="babd66a6-afcd-4f59-b495-3948a9a7d0f7" providerId="ADAL" clId="{15B7B2BE-6363-47AE-BE8A-613B4274A00F}" dt="2022-10-07T19:47:04.373" v="427" actId="20577"/>
          <ac:spMkLst>
            <pc:docMk/>
            <pc:sldMk cId="1914894079" sldId="263"/>
            <ac:spMk id="2" creationId="{87F3789B-0BFF-F801-4111-DC39734241A3}"/>
          </ac:spMkLst>
        </pc:spChg>
        <pc:spChg chg="add mod">
          <ac:chgData name="Alford III, Tesla N." userId="babd66a6-afcd-4f59-b495-3948a9a7d0f7" providerId="ADAL" clId="{15B7B2BE-6363-47AE-BE8A-613B4274A00F}" dt="2022-10-07T19:41:54.885" v="416" actId="1076"/>
          <ac:spMkLst>
            <pc:docMk/>
            <pc:sldMk cId="1914894079" sldId="263"/>
            <ac:spMk id="5" creationId="{5D12B754-AF7E-C4C0-44CA-7DF1707DA483}"/>
          </ac:spMkLst>
        </pc:spChg>
        <pc:spChg chg="del mod">
          <ac:chgData name="Alford III, Tesla N." userId="babd66a6-afcd-4f59-b495-3948a9a7d0f7" providerId="ADAL" clId="{15B7B2BE-6363-47AE-BE8A-613B4274A00F}" dt="2022-10-07T19:41:10.373" v="413" actId="478"/>
          <ac:spMkLst>
            <pc:docMk/>
            <pc:sldMk cId="1914894079" sldId="263"/>
            <ac:spMk id="8" creationId="{7D3BEE5E-B02B-C6D6-3DF4-639AA26C5168}"/>
          </ac:spMkLst>
        </pc:spChg>
        <pc:spChg chg="add del mod">
          <ac:chgData name="Alford III, Tesla N." userId="babd66a6-afcd-4f59-b495-3948a9a7d0f7" providerId="ADAL" clId="{15B7B2BE-6363-47AE-BE8A-613B4274A00F}" dt="2022-10-12T02:21:14.453" v="893" actId="21"/>
          <ac:spMkLst>
            <pc:docMk/>
            <pc:sldMk cId="1914894079" sldId="263"/>
            <ac:spMk id="10" creationId="{AB059D9B-9157-26AA-7BF9-26D13244379A}"/>
          </ac:spMkLst>
        </pc:spChg>
        <pc:spChg chg="add del mod">
          <ac:chgData name="Alford III, Tesla N." userId="babd66a6-afcd-4f59-b495-3948a9a7d0f7" providerId="ADAL" clId="{15B7B2BE-6363-47AE-BE8A-613B4274A00F}" dt="2022-10-12T02:21:42.082" v="896" actId="21"/>
          <ac:spMkLst>
            <pc:docMk/>
            <pc:sldMk cId="1914894079" sldId="263"/>
            <ac:spMk id="11" creationId="{383CA68D-38BA-7C77-0F5C-507075BD3435}"/>
          </ac:spMkLst>
        </pc:spChg>
        <pc:spChg chg="add del mod">
          <ac:chgData name="Alford III, Tesla N." userId="babd66a6-afcd-4f59-b495-3948a9a7d0f7" providerId="ADAL" clId="{15B7B2BE-6363-47AE-BE8A-613B4274A00F}" dt="2022-10-07T19:41:25.923" v="414" actId="21"/>
          <ac:spMkLst>
            <pc:docMk/>
            <pc:sldMk cId="1914894079" sldId="263"/>
            <ac:spMk id="15" creationId="{2E384AF6-DBEB-352E-95ED-69E874F5740B}"/>
          </ac:spMkLst>
        </pc:spChg>
        <pc:picChg chg="add mod">
          <ac:chgData name="Alford III, Tesla N." userId="babd66a6-afcd-4f59-b495-3948a9a7d0f7" providerId="ADAL" clId="{15B7B2BE-6363-47AE-BE8A-613B4274A00F}" dt="2022-10-07T19:41:54.885" v="416" actId="1076"/>
          <ac:picMkLst>
            <pc:docMk/>
            <pc:sldMk cId="1914894079" sldId="263"/>
            <ac:picMk id="3" creationId="{3FCBDE3C-2769-37AF-050B-5DF8E229D35D}"/>
          </ac:picMkLst>
        </pc:picChg>
        <pc:picChg chg="add del mod">
          <ac:chgData name="Alford III, Tesla N." userId="babd66a6-afcd-4f59-b495-3948a9a7d0f7" providerId="ADAL" clId="{15B7B2BE-6363-47AE-BE8A-613B4274A00F}" dt="2022-10-07T19:30:59.004" v="188" actId="21"/>
          <ac:picMkLst>
            <pc:docMk/>
            <pc:sldMk cId="1914894079" sldId="263"/>
            <ac:picMk id="7" creationId="{1DCEBC8C-7EBB-E39A-6A43-6C8DF07AEBBF}"/>
          </ac:picMkLst>
        </pc:picChg>
        <pc:picChg chg="add del mod">
          <ac:chgData name="Alford III, Tesla N." userId="babd66a6-afcd-4f59-b495-3948a9a7d0f7" providerId="ADAL" clId="{15B7B2BE-6363-47AE-BE8A-613B4274A00F}" dt="2022-10-12T02:21:14.453" v="893" actId="21"/>
          <ac:picMkLst>
            <pc:docMk/>
            <pc:sldMk cId="1914894079" sldId="263"/>
            <ac:picMk id="9" creationId="{DB163A87-7C4D-4157-351C-20ECDFE78441}"/>
          </ac:picMkLst>
        </pc:picChg>
        <pc:picChg chg="add del mod">
          <ac:chgData name="Alford III, Tesla N." userId="babd66a6-afcd-4f59-b495-3948a9a7d0f7" providerId="ADAL" clId="{15B7B2BE-6363-47AE-BE8A-613B4274A00F}" dt="2022-10-12T02:21:42.082" v="896" actId="21"/>
          <ac:picMkLst>
            <pc:docMk/>
            <pc:sldMk cId="1914894079" sldId="263"/>
            <ac:picMk id="13" creationId="{9836144D-1064-CB5E-255B-B73B111F15F2}"/>
          </ac:picMkLst>
        </pc:picChg>
      </pc:sldChg>
      <pc:sldChg chg="modSp mod modNotesTx">
        <pc:chgData name="Alford III, Tesla N." userId="babd66a6-afcd-4f59-b495-3948a9a7d0f7" providerId="ADAL" clId="{15B7B2BE-6363-47AE-BE8A-613B4274A00F}" dt="2022-10-12T14:41:11.873" v="1307" actId="20577"/>
        <pc:sldMkLst>
          <pc:docMk/>
          <pc:sldMk cId="2641549669" sldId="266"/>
        </pc:sldMkLst>
        <pc:spChg chg="mod">
          <ac:chgData name="Alford III, Tesla N." userId="babd66a6-afcd-4f59-b495-3948a9a7d0f7" providerId="ADAL" clId="{15B7B2BE-6363-47AE-BE8A-613B4274A00F}" dt="2022-10-12T14:41:11.873" v="1307" actId="20577"/>
          <ac:spMkLst>
            <pc:docMk/>
            <pc:sldMk cId="2641549669" sldId="266"/>
            <ac:spMk id="4" creationId="{0E0BFA22-3F79-66A8-AF44-74F0C97B0C5C}"/>
          </ac:spMkLst>
        </pc:spChg>
      </pc:sldChg>
      <pc:sldChg chg="modSp mod">
        <pc:chgData name="Alford III, Tesla N." userId="babd66a6-afcd-4f59-b495-3948a9a7d0f7" providerId="ADAL" clId="{15B7B2BE-6363-47AE-BE8A-613B4274A00F}" dt="2022-10-12T14:41:20.133" v="1309" actId="20577"/>
        <pc:sldMkLst>
          <pc:docMk/>
          <pc:sldMk cId="3650331677" sldId="267"/>
        </pc:sldMkLst>
        <pc:spChg chg="mod">
          <ac:chgData name="Alford III, Tesla N." userId="babd66a6-afcd-4f59-b495-3948a9a7d0f7" providerId="ADAL" clId="{15B7B2BE-6363-47AE-BE8A-613B4274A00F}" dt="2022-10-12T14:41:20.133" v="1309" actId="20577"/>
          <ac:spMkLst>
            <pc:docMk/>
            <pc:sldMk cId="3650331677" sldId="267"/>
            <ac:spMk id="3" creationId="{4EE16F41-BC7E-37D7-8A8C-6A9F423F873A}"/>
          </ac:spMkLst>
        </pc:spChg>
      </pc:sldChg>
      <pc:sldChg chg="addSp delSp modSp mod">
        <pc:chgData name="Alford III, Tesla N." userId="babd66a6-afcd-4f59-b495-3948a9a7d0f7" providerId="ADAL" clId="{15B7B2BE-6363-47AE-BE8A-613B4274A00F}" dt="2022-10-03T19:58:26.077" v="26" actId="20577"/>
        <pc:sldMkLst>
          <pc:docMk/>
          <pc:sldMk cId="3360240741" sldId="268"/>
        </pc:sldMkLst>
        <pc:spChg chg="mod">
          <ac:chgData name="Alford III, Tesla N." userId="babd66a6-afcd-4f59-b495-3948a9a7d0f7" providerId="ADAL" clId="{15B7B2BE-6363-47AE-BE8A-613B4274A00F}" dt="2022-10-03T19:58:26.077" v="26" actId="20577"/>
          <ac:spMkLst>
            <pc:docMk/>
            <pc:sldMk cId="3360240741" sldId="268"/>
            <ac:spMk id="2" creationId="{C060B360-4A64-91C9-BA24-F7C286880072}"/>
          </ac:spMkLst>
        </pc:spChg>
        <pc:spChg chg="del">
          <ac:chgData name="Alford III, Tesla N." userId="babd66a6-afcd-4f59-b495-3948a9a7d0f7" providerId="ADAL" clId="{15B7B2BE-6363-47AE-BE8A-613B4274A00F}" dt="2022-10-03T19:18:40.229" v="5"/>
          <ac:spMkLst>
            <pc:docMk/>
            <pc:sldMk cId="3360240741" sldId="268"/>
            <ac:spMk id="5" creationId="{D9F44E44-035F-3BC5-C1F0-7191302E7F75}"/>
          </ac:spMkLst>
        </pc:spChg>
        <pc:graphicFrameChg chg="add del mod">
          <ac:chgData name="Alford III, Tesla N." userId="babd66a6-afcd-4f59-b495-3948a9a7d0f7" providerId="ADAL" clId="{15B7B2BE-6363-47AE-BE8A-613B4274A00F}" dt="2022-10-03T19:18:22.343" v="4" actId="478"/>
          <ac:graphicFrameMkLst>
            <pc:docMk/>
            <pc:sldMk cId="3360240741" sldId="268"/>
            <ac:graphicFrameMk id="3" creationId="{09DA9195-5D33-CF0B-960F-21AFE4B7F45D}"/>
          </ac:graphicFrameMkLst>
        </pc:graphicFrameChg>
        <pc:picChg chg="add mod modCrop">
          <ac:chgData name="Alford III, Tesla N." userId="babd66a6-afcd-4f59-b495-3948a9a7d0f7" providerId="ADAL" clId="{15B7B2BE-6363-47AE-BE8A-613B4274A00F}" dt="2022-10-03T19:27:22.829" v="15" actId="1076"/>
          <ac:picMkLst>
            <pc:docMk/>
            <pc:sldMk cId="3360240741" sldId="268"/>
            <ac:picMk id="6" creationId="{5EB8F6F3-487D-D504-AED5-CEE5F6ABDC85}"/>
          </ac:picMkLst>
        </pc:picChg>
      </pc:sldChg>
      <pc:sldChg chg="modSp mod">
        <pc:chgData name="Alford III, Tesla N." userId="babd66a6-afcd-4f59-b495-3948a9a7d0f7" providerId="ADAL" clId="{15B7B2BE-6363-47AE-BE8A-613B4274A00F}" dt="2022-10-12T14:41:36.007" v="1317" actId="20577"/>
        <pc:sldMkLst>
          <pc:docMk/>
          <pc:sldMk cId="199341519" sldId="269"/>
        </pc:sldMkLst>
        <pc:spChg chg="mod">
          <ac:chgData name="Alford III, Tesla N." userId="babd66a6-afcd-4f59-b495-3948a9a7d0f7" providerId="ADAL" clId="{15B7B2BE-6363-47AE-BE8A-613B4274A00F}" dt="2022-10-12T14:41:36.007" v="1317" actId="20577"/>
          <ac:spMkLst>
            <pc:docMk/>
            <pc:sldMk cId="199341519" sldId="269"/>
            <ac:spMk id="4" creationId="{516C5DC4-F248-2804-E999-1B973D027E4B}"/>
          </ac:spMkLst>
        </pc:spChg>
      </pc:sldChg>
      <pc:sldChg chg="addSp delSp modSp mod">
        <pc:chgData name="Alford III, Tesla N." userId="babd66a6-afcd-4f59-b495-3948a9a7d0f7" providerId="ADAL" clId="{15B7B2BE-6363-47AE-BE8A-613B4274A00F}" dt="2022-10-12T13:56:45.165" v="1184" actId="20577"/>
        <pc:sldMkLst>
          <pc:docMk/>
          <pc:sldMk cId="3724009850" sldId="270"/>
        </pc:sldMkLst>
        <pc:spChg chg="mod">
          <ac:chgData name="Alford III, Tesla N." userId="babd66a6-afcd-4f59-b495-3948a9a7d0f7" providerId="ADAL" clId="{15B7B2BE-6363-47AE-BE8A-613B4274A00F}" dt="2022-10-12T13:56:45.165" v="1184" actId="20577"/>
          <ac:spMkLst>
            <pc:docMk/>
            <pc:sldMk cId="3724009850" sldId="270"/>
            <ac:spMk id="8" creationId="{AB5D66A4-18E0-DBEC-25E0-C8937D895A00}"/>
          </ac:spMkLst>
        </pc:spChg>
        <pc:spChg chg="add mod">
          <ac:chgData name="Alford III, Tesla N." userId="babd66a6-afcd-4f59-b495-3948a9a7d0f7" providerId="ADAL" clId="{15B7B2BE-6363-47AE-BE8A-613B4274A00F}" dt="2022-10-03T20:17:51.629" v="46" actId="14100"/>
          <ac:spMkLst>
            <pc:docMk/>
            <pc:sldMk cId="3724009850" sldId="270"/>
            <ac:spMk id="9" creationId="{B1982CB0-840F-9850-1FA0-E3D61D9C434A}"/>
          </ac:spMkLst>
        </pc:spChg>
        <pc:spChg chg="add mod">
          <ac:chgData name="Alford III, Tesla N." userId="babd66a6-afcd-4f59-b495-3948a9a7d0f7" providerId="ADAL" clId="{15B7B2BE-6363-47AE-BE8A-613B4274A00F}" dt="2022-10-03T20:26:17.427" v="67" actId="1076"/>
          <ac:spMkLst>
            <pc:docMk/>
            <pc:sldMk cId="3724009850" sldId="270"/>
            <ac:spMk id="10" creationId="{083E06E6-9A53-CAFA-0424-24704D7A9A11}"/>
          </ac:spMkLst>
        </pc:spChg>
        <pc:picChg chg="mod ord">
          <ac:chgData name="Alford III, Tesla N." userId="babd66a6-afcd-4f59-b495-3948a9a7d0f7" providerId="ADAL" clId="{15B7B2BE-6363-47AE-BE8A-613B4274A00F}" dt="2022-10-03T20:26:17.427" v="67" actId="1076"/>
          <ac:picMkLst>
            <pc:docMk/>
            <pc:sldMk cId="3724009850" sldId="270"/>
            <ac:picMk id="4" creationId="{726D508E-E350-EF91-D96E-AE7420B6DE2E}"/>
          </ac:picMkLst>
        </pc:picChg>
        <pc:picChg chg="mod ord">
          <ac:chgData name="Alford III, Tesla N." userId="babd66a6-afcd-4f59-b495-3948a9a7d0f7" providerId="ADAL" clId="{15B7B2BE-6363-47AE-BE8A-613B4274A00F}" dt="2022-10-03T20:26:17.427" v="67" actId="1076"/>
          <ac:picMkLst>
            <pc:docMk/>
            <pc:sldMk cId="3724009850" sldId="270"/>
            <ac:picMk id="5" creationId="{92890478-4BDC-06E4-0CD7-5C18740733CD}"/>
          </ac:picMkLst>
        </pc:picChg>
        <pc:picChg chg="add mod modCrop">
          <ac:chgData name="Alford III, Tesla N." userId="babd66a6-afcd-4f59-b495-3948a9a7d0f7" providerId="ADAL" clId="{15B7B2BE-6363-47AE-BE8A-613B4274A00F}" dt="2022-10-03T20:17:55.050" v="47" actId="1076"/>
          <ac:picMkLst>
            <pc:docMk/>
            <pc:sldMk cId="3724009850" sldId="270"/>
            <ac:picMk id="7" creationId="{625C520D-F86A-6469-E327-2D9B931F9634}"/>
          </ac:picMkLst>
        </pc:picChg>
        <pc:picChg chg="add mod modCrop">
          <ac:chgData name="Alford III, Tesla N." userId="babd66a6-afcd-4f59-b495-3948a9a7d0f7" providerId="ADAL" clId="{15B7B2BE-6363-47AE-BE8A-613B4274A00F}" dt="2022-10-03T20:14:14.990" v="37" actId="1076"/>
          <ac:picMkLst>
            <pc:docMk/>
            <pc:sldMk cId="3724009850" sldId="270"/>
            <ac:picMk id="8" creationId="{0547D4E6-8260-422C-A95C-50CA41871D74}"/>
          </ac:picMkLst>
        </pc:picChg>
        <pc:picChg chg="add del">
          <ac:chgData name="Alford III, Tesla N." userId="babd66a6-afcd-4f59-b495-3948a9a7d0f7" providerId="ADAL" clId="{15B7B2BE-6363-47AE-BE8A-613B4274A00F}" dt="2022-10-03T20:26:43.635" v="69"/>
          <ac:picMkLst>
            <pc:docMk/>
            <pc:sldMk cId="3724009850" sldId="270"/>
            <ac:picMk id="62466" creationId="{A96A2726-0100-CCFC-D66C-8B95108963F1}"/>
          </ac:picMkLst>
        </pc:picChg>
        <pc:picChg chg="add del">
          <ac:chgData name="Alford III, Tesla N." userId="babd66a6-afcd-4f59-b495-3948a9a7d0f7" providerId="ADAL" clId="{15B7B2BE-6363-47AE-BE8A-613B4274A00F}" dt="2022-10-03T20:26:52.094" v="71"/>
          <ac:picMkLst>
            <pc:docMk/>
            <pc:sldMk cId="3724009850" sldId="270"/>
            <ac:picMk id="62468" creationId="{E17B424F-8F9F-E981-F578-65FC43F3464D}"/>
          </ac:picMkLst>
        </pc:picChg>
      </pc:sldChg>
      <pc:sldChg chg="modSp mod">
        <pc:chgData name="Alford III, Tesla N." userId="babd66a6-afcd-4f59-b495-3948a9a7d0f7" providerId="ADAL" clId="{15B7B2BE-6363-47AE-BE8A-613B4274A00F}" dt="2022-10-12T14:40:59.996" v="1303" actId="20577"/>
        <pc:sldMkLst>
          <pc:docMk/>
          <pc:sldMk cId="3553592651" sldId="275"/>
        </pc:sldMkLst>
        <pc:spChg chg="mod">
          <ac:chgData name="Alford III, Tesla N." userId="babd66a6-afcd-4f59-b495-3948a9a7d0f7" providerId="ADAL" clId="{15B7B2BE-6363-47AE-BE8A-613B4274A00F}" dt="2022-10-12T14:40:59.996" v="1303" actId="20577"/>
          <ac:spMkLst>
            <pc:docMk/>
            <pc:sldMk cId="3553592651" sldId="275"/>
            <ac:spMk id="3" creationId="{60EC2CC0-3825-834D-6204-676FC4BBAB58}"/>
          </ac:spMkLst>
        </pc:spChg>
      </pc:sldChg>
      <pc:sldChg chg="modSp mod ord">
        <pc:chgData name="Alford III, Tesla N." userId="babd66a6-afcd-4f59-b495-3948a9a7d0f7" providerId="ADAL" clId="{15B7B2BE-6363-47AE-BE8A-613B4274A00F}" dt="2022-10-12T14:40:36.984" v="1295" actId="20577"/>
        <pc:sldMkLst>
          <pc:docMk/>
          <pc:sldMk cId="3283620086" sldId="289"/>
        </pc:sldMkLst>
        <pc:spChg chg="mod">
          <ac:chgData name="Alford III, Tesla N." userId="babd66a6-afcd-4f59-b495-3948a9a7d0f7" providerId="ADAL" clId="{15B7B2BE-6363-47AE-BE8A-613B4274A00F}" dt="2022-10-12T14:40:36.984" v="1295" actId="20577"/>
          <ac:spMkLst>
            <pc:docMk/>
            <pc:sldMk cId="3283620086" sldId="289"/>
            <ac:spMk id="7" creationId="{B91ACEBE-1FAE-96FC-DE44-85E09322B3F5}"/>
          </ac:spMkLst>
        </pc:spChg>
      </pc:sldChg>
      <pc:sldChg chg="modSp mod">
        <pc:chgData name="Alford III, Tesla N." userId="babd66a6-afcd-4f59-b495-3948a9a7d0f7" providerId="ADAL" clId="{15B7B2BE-6363-47AE-BE8A-613B4274A00F}" dt="2022-10-12T14:41:06.309" v="1305" actId="20577"/>
        <pc:sldMkLst>
          <pc:docMk/>
          <pc:sldMk cId="1260177162" sldId="290"/>
        </pc:sldMkLst>
        <pc:spChg chg="mod">
          <ac:chgData name="Alford III, Tesla N." userId="babd66a6-afcd-4f59-b495-3948a9a7d0f7" providerId="ADAL" clId="{15B7B2BE-6363-47AE-BE8A-613B4274A00F}" dt="2022-10-12T14:41:06.309" v="1305" actId="20577"/>
          <ac:spMkLst>
            <pc:docMk/>
            <pc:sldMk cId="1260177162" sldId="290"/>
            <ac:spMk id="6" creationId="{4AED7E45-E2F2-76DB-8C6E-0F1DBBE35B44}"/>
          </ac:spMkLst>
        </pc:spChg>
        <pc:graphicFrameChg chg="modGraphic">
          <ac:chgData name="Alford III, Tesla N." userId="babd66a6-afcd-4f59-b495-3948a9a7d0f7" providerId="ADAL" clId="{15B7B2BE-6363-47AE-BE8A-613B4274A00F}" dt="2022-10-12T03:34:06.846" v="1150" actId="20577"/>
          <ac:graphicFrameMkLst>
            <pc:docMk/>
            <pc:sldMk cId="1260177162" sldId="290"/>
            <ac:graphicFrameMk id="5" creationId="{038438B6-F068-DD5C-A4A5-CC41B67EF6E9}"/>
          </ac:graphicFrameMkLst>
        </pc:graphicFrameChg>
      </pc:sldChg>
      <pc:sldChg chg="addSp delSp modSp add mod">
        <pc:chgData name="Alford III, Tesla N." userId="babd66a6-afcd-4f59-b495-3948a9a7d0f7" providerId="ADAL" clId="{15B7B2BE-6363-47AE-BE8A-613B4274A00F}" dt="2022-10-12T02:13:06.944" v="890" actId="1076"/>
        <pc:sldMkLst>
          <pc:docMk/>
          <pc:sldMk cId="2990621880" sldId="292"/>
        </pc:sldMkLst>
        <pc:spChg chg="add mod">
          <ac:chgData name="Alford III, Tesla N." userId="babd66a6-afcd-4f59-b495-3948a9a7d0f7" providerId="ADAL" clId="{15B7B2BE-6363-47AE-BE8A-613B4274A00F}" dt="2022-10-03T20:38:08.465" v="120" actId="1076"/>
          <ac:spMkLst>
            <pc:docMk/>
            <pc:sldMk cId="2990621880" sldId="292"/>
            <ac:spMk id="4" creationId="{1EFB8A72-B0F7-3FCE-520B-2C1C639F5F42}"/>
          </ac:spMkLst>
        </pc:spChg>
        <pc:spChg chg="mod">
          <ac:chgData name="Alford III, Tesla N." userId="babd66a6-afcd-4f59-b495-3948a9a7d0f7" providerId="ADAL" clId="{15B7B2BE-6363-47AE-BE8A-613B4274A00F}" dt="2022-10-03T20:27:51.759" v="84" actId="14100"/>
          <ac:spMkLst>
            <pc:docMk/>
            <pc:sldMk cId="2990621880" sldId="292"/>
            <ac:spMk id="9" creationId="{B1982CB0-840F-9850-1FA0-E3D61D9C434A}"/>
          </ac:spMkLst>
        </pc:spChg>
        <pc:spChg chg="del">
          <ac:chgData name="Alford III, Tesla N." userId="babd66a6-afcd-4f59-b495-3948a9a7d0f7" providerId="ADAL" clId="{15B7B2BE-6363-47AE-BE8A-613B4274A00F}" dt="2022-10-03T20:27:08.482" v="73" actId="478"/>
          <ac:spMkLst>
            <pc:docMk/>
            <pc:sldMk cId="2990621880" sldId="292"/>
            <ac:spMk id="10" creationId="{083E06E6-9A53-CAFA-0424-24704D7A9A11}"/>
          </ac:spMkLst>
        </pc:spChg>
        <pc:picChg chg="del">
          <ac:chgData name="Alford III, Tesla N." userId="babd66a6-afcd-4f59-b495-3948a9a7d0f7" providerId="ADAL" clId="{15B7B2BE-6363-47AE-BE8A-613B4274A00F}" dt="2022-10-03T20:27:08.482" v="73" actId="478"/>
          <ac:picMkLst>
            <pc:docMk/>
            <pc:sldMk cId="2990621880" sldId="292"/>
            <ac:picMk id="4" creationId="{726D508E-E350-EF91-D96E-AE7420B6DE2E}"/>
          </ac:picMkLst>
        </pc:picChg>
        <pc:picChg chg="del">
          <ac:chgData name="Alford III, Tesla N." userId="babd66a6-afcd-4f59-b495-3948a9a7d0f7" providerId="ADAL" clId="{15B7B2BE-6363-47AE-BE8A-613B4274A00F}" dt="2022-10-03T20:27:08.482" v="73" actId="478"/>
          <ac:picMkLst>
            <pc:docMk/>
            <pc:sldMk cId="2990621880" sldId="292"/>
            <ac:picMk id="5" creationId="{92890478-4BDC-06E4-0CD7-5C18740733CD}"/>
          </ac:picMkLst>
        </pc:picChg>
        <pc:picChg chg="mod ord">
          <ac:chgData name="Alford III, Tesla N." userId="babd66a6-afcd-4f59-b495-3948a9a7d0f7" providerId="ADAL" clId="{15B7B2BE-6363-47AE-BE8A-613B4274A00F}" dt="2022-10-12T02:12:34.927" v="887" actId="167"/>
          <ac:picMkLst>
            <pc:docMk/>
            <pc:sldMk cId="2990621880" sldId="292"/>
            <ac:picMk id="7" creationId="{625C520D-F86A-6469-E327-2D9B931F9634}"/>
          </ac:picMkLst>
        </pc:picChg>
        <pc:picChg chg="mod">
          <ac:chgData name="Alford III, Tesla N." userId="babd66a6-afcd-4f59-b495-3948a9a7d0f7" providerId="ADAL" clId="{15B7B2BE-6363-47AE-BE8A-613B4274A00F}" dt="2022-10-03T20:27:24.443" v="78" actId="1076"/>
          <ac:picMkLst>
            <pc:docMk/>
            <pc:sldMk cId="2990621880" sldId="292"/>
            <ac:picMk id="8" creationId="{0547D4E6-8260-422C-A95C-50CA41871D74}"/>
          </ac:picMkLst>
        </pc:picChg>
        <pc:picChg chg="add del mod">
          <ac:chgData name="Alford III, Tesla N." userId="babd66a6-afcd-4f59-b495-3948a9a7d0f7" providerId="ADAL" clId="{15B7B2BE-6363-47AE-BE8A-613B4274A00F}" dt="2022-10-03T20:29:22.202" v="91" actId="21"/>
          <ac:picMkLst>
            <pc:docMk/>
            <pc:sldMk cId="2990621880" sldId="292"/>
            <ac:picMk id="11" creationId="{B851DFF6-D028-4030-50F2-6B97B21D74BC}"/>
          </ac:picMkLst>
        </pc:picChg>
        <pc:picChg chg="add mod ord">
          <ac:chgData name="Alford III, Tesla N." userId="babd66a6-afcd-4f59-b495-3948a9a7d0f7" providerId="ADAL" clId="{15B7B2BE-6363-47AE-BE8A-613B4274A00F}" dt="2022-10-12T02:12:31.470" v="886" actId="167"/>
          <ac:picMkLst>
            <pc:docMk/>
            <pc:sldMk cId="2990621880" sldId="292"/>
            <ac:picMk id="12" creationId="{87280680-495F-945C-080C-9966900E53BF}"/>
          </ac:picMkLst>
        </pc:picChg>
        <pc:picChg chg="add del mod ord">
          <ac:chgData name="Alford III, Tesla N." userId="babd66a6-afcd-4f59-b495-3948a9a7d0f7" providerId="ADAL" clId="{15B7B2BE-6363-47AE-BE8A-613B4274A00F}" dt="2022-10-03T20:30:41.530" v="102" actId="478"/>
          <ac:picMkLst>
            <pc:docMk/>
            <pc:sldMk cId="2990621880" sldId="292"/>
            <ac:picMk id="13" creationId="{88BF1E70-6F49-E99A-18C5-8723060D6ED5}"/>
          </ac:picMkLst>
        </pc:picChg>
        <pc:picChg chg="add mod ord">
          <ac:chgData name="Alford III, Tesla N." userId="babd66a6-afcd-4f59-b495-3948a9a7d0f7" providerId="ADAL" clId="{15B7B2BE-6363-47AE-BE8A-613B4274A00F}" dt="2022-10-12T02:13:06.944" v="890" actId="1076"/>
          <ac:picMkLst>
            <pc:docMk/>
            <pc:sldMk cId="2990621880" sldId="292"/>
            <ac:picMk id="14" creationId="{9CC52A4E-02DC-21D0-808D-83DC94E82FEF}"/>
          </ac:picMkLst>
        </pc:picChg>
      </pc:sldChg>
      <pc:sldChg chg="delSp modSp mod">
        <pc:chgData name="Alford III, Tesla N." userId="babd66a6-afcd-4f59-b495-3948a9a7d0f7" providerId="ADAL" clId="{15B7B2BE-6363-47AE-BE8A-613B4274A00F}" dt="2022-10-12T14:41:57.306" v="1323" actId="478"/>
        <pc:sldMkLst>
          <pc:docMk/>
          <pc:sldMk cId="2830437999" sldId="293"/>
        </pc:sldMkLst>
        <pc:spChg chg="del mod">
          <ac:chgData name="Alford III, Tesla N." userId="babd66a6-afcd-4f59-b495-3948a9a7d0f7" providerId="ADAL" clId="{15B7B2BE-6363-47AE-BE8A-613B4274A00F}" dt="2022-10-12T14:41:57.306" v="1323" actId="478"/>
          <ac:spMkLst>
            <pc:docMk/>
            <pc:sldMk cId="2830437999" sldId="293"/>
            <ac:spMk id="7" creationId="{7C39EA15-E9FC-3626-5CE3-DC9C0AE1E172}"/>
          </ac:spMkLst>
        </pc:spChg>
      </pc:sldChg>
      <pc:sldChg chg="modSp mod">
        <pc:chgData name="Alford III, Tesla N." userId="babd66a6-afcd-4f59-b495-3948a9a7d0f7" providerId="ADAL" clId="{15B7B2BE-6363-47AE-BE8A-613B4274A00F}" dt="2022-10-12T02:36:34.696" v="943" actId="20577"/>
        <pc:sldMkLst>
          <pc:docMk/>
          <pc:sldMk cId="2905346201" sldId="294"/>
        </pc:sldMkLst>
        <pc:spChg chg="mod">
          <ac:chgData name="Alford III, Tesla N." userId="babd66a6-afcd-4f59-b495-3948a9a7d0f7" providerId="ADAL" clId="{15B7B2BE-6363-47AE-BE8A-613B4274A00F}" dt="2022-10-12T02:36:34.696" v="943" actId="20577"/>
          <ac:spMkLst>
            <pc:docMk/>
            <pc:sldMk cId="2905346201" sldId="294"/>
            <ac:spMk id="3" creationId="{C1A53CEA-E4BA-963F-ACE1-61ACD465EA47}"/>
          </ac:spMkLst>
        </pc:spChg>
      </pc:sldChg>
      <pc:sldChg chg="modSp mod addCm delCm">
        <pc:chgData name="Alford III, Tesla N." userId="babd66a6-afcd-4f59-b495-3948a9a7d0f7" providerId="ADAL" clId="{15B7B2BE-6363-47AE-BE8A-613B4274A00F}" dt="2022-10-12T14:39:15.980" v="1287"/>
        <pc:sldMkLst>
          <pc:docMk/>
          <pc:sldMk cId="2080246197" sldId="296"/>
        </pc:sldMkLst>
        <pc:spChg chg="mod">
          <ac:chgData name="Alford III, Tesla N." userId="babd66a6-afcd-4f59-b495-3948a9a7d0f7" providerId="ADAL" clId="{15B7B2BE-6363-47AE-BE8A-613B4274A00F}" dt="2022-10-12T13:57:54.887" v="1186" actId="13926"/>
          <ac:spMkLst>
            <pc:docMk/>
            <pc:sldMk cId="2080246197" sldId="296"/>
            <ac:spMk id="14" creationId="{9BE358BC-16B3-D375-608D-D85EE7EEA716}"/>
          </ac:spMkLst>
        </pc:spChg>
      </pc:sldChg>
      <pc:sldChg chg="modSp mod">
        <pc:chgData name="Alford III, Tesla N." userId="babd66a6-afcd-4f59-b495-3948a9a7d0f7" providerId="ADAL" clId="{15B7B2BE-6363-47AE-BE8A-613B4274A00F}" dt="2022-10-12T13:52:29.994" v="1180" actId="20577"/>
        <pc:sldMkLst>
          <pc:docMk/>
          <pc:sldMk cId="3680902242" sldId="298"/>
        </pc:sldMkLst>
        <pc:spChg chg="mod">
          <ac:chgData name="Alford III, Tesla N." userId="babd66a6-afcd-4f59-b495-3948a9a7d0f7" providerId="ADAL" clId="{15B7B2BE-6363-47AE-BE8A-613B4274A00F}" dt="2022-10-12T13:52:29.994" v="1180" actId="20577"/>
          <ac:spMkLst>
            <pc:docMk/>
            <pc:sldMk cId="3680902242" sldId="298"/>
            <ac:spMk id="8" creationId="{C26525BB-8AEC-13E0-0C1E-E60685D7C4DD}"/>
          </ac:spMkLst>
        </pc:spChg>
      </pc:sldChg>
      <pc:sldChg chg="addSp delSp modSp del mod">
        <pc:chgData name="Alford III, Tesla N." userId="babd66a6-afcd-4f59-b495-3948a9a7d0f7" providerId="ADAL" clId="{15B7B2BE-6363-47AE-BE8A-613B4274A00F}" dt="2022-10-12T03:22:00.594" v="1116" actId="47"/>
        <pc:sldMkLst>
          <pc:docMk/>
          <pc:sldMk cId="1415713922" sldId="299"/>
        </pc:sldMkLst>
        <pc:graphicFrameChg chg="mod">
          <ac:chgData name="Alford III, Tesla N." userId="babd66a6-afcd-4f59-b495-3948a9a7d0f7" providerId="ADAL" clId="{15B7B2BE-6363-47AE-BE8A-613B4274A00F}" dt="2022-10-12T03:10:03.062" v="1072"/>
          <ac:graphicFrameMkLst>
            <pc:docMk/>
            <pc:sldMk cId="1415713922" sldId="299"/>
            <ac:graphicFrameMk id="15" creationId="{4348B20E-17F5-2DDD-4317-A4D772621856}"/>
          </ac:graphicFrameMkLst>
        </pc:graphicFrameChg>
        <pc:picChg chg="add del mod">
          <ac:chgData name="Alford III, Tesla N." userId="babd66a6-afcd-4f59-b495-3948a9a7d0f7" providerId="ADAL" clId="{15B7B2BE-6363-47AE-BE8A-613B4274A00F}" dt="2022-10-07T19:31:11.715" v="194" actId="21"/>
          <ac:picMkLst>
            <pc:docMk/>
            <pc:sldMk cId="1415713922" sldId="299"/>
            <ac:picMk id="3" creationId="{FFAAD52E-D4F0-8B17-BE2F-3ED5C382C0B5}"/>
          </ac:picMkLst>
        </pc:picChg>
      </pc:sldChg>
      <pc:sldChg chg="del">
        <pc:chgData name="Alford III, Tesla N." userId="babd66a6-afcd-4f59-b495-3948a9a7d0f7" providerId="ADAL" clId="{15B7B2BE-6363-47AE-BE8A-613B4274A00F}" dt="2022-10-12T03:21:58.462" v="1115" actId="47"/>
        <pc:sldMkLst>
          <pc:docMk/>
          <pc:sldMk cId="2479728041" sldId="300"/>
        </pc:sldMkLst>
      </pc:sldChg>
      <pc:sldChg chg="addSp delSp modSp new del mod">
        <pc:chgData name="Alford III, Tesla N." userId="babd66a6-afcd-4f59-b495-3948a9a7d0f7" providerId="ADAL" clId="{15B7B2BE-6363-47AE-BE8A-613B4274A00F}" dt="2022-10-07T20:29:56.663" v="881" actId="2696"/>
        <pc:sldMkLst>
          <pc:docMk/>
          <pc:sldMk cId="3052025555" sldId="301"/>
        </pc:sldMkLst>
        <pc:spChg chg="del">
          <ac:chgData name="Alford III, Tesla N." userId="babd66a6-afcd-4f59-b495-3948a9a7d0f7" providerId="ADAL" clId="{15B7B2BE-6363-47AE-BE8A-613B4274A00F}" dt="2022-10-07T19:47:08.738" v="428"/>
          <ac:spMkLst>
            <pc:docMk/>
            <pc:sldMk cId="3052025555" sldId="301"/>
            <ac:spMk id="2" creationId="{82F36D69-F429-628A-C580-6344DA732C82}"/>
          </ac:spMkLst>
        </pc:spChg>
        <pc:spChg chg="del">
          <ac:chgData name="Alford III, Tesla N." userId="babd66a6-afcd-4f59-b495-3948a9a7d0f7" providerId="ADAL" clId="{15B7B2BE-6363-47AE-BE8A-613B4274A00F}" dt="2022-10-07T19:48:46.532" v="443" actId="1032"/>
          <ac:spMkLst>
            <pc:docMk/>
            <pc:sldMk cId="3052025555" sldId="301"/>
            <ac:spMk id="3" creationId="{F8C0BDDD-05E2-27C6-1E28-E8EFEC8B97A3}"/>
          </ac:spMkLst>
        </pc:spChg>
        <pc:spChg chg="add mod">
          <ac:chgData name="Alford III, Tesla N." userId="babd66a6-afcd-4f59-b495-3948a9a7d0f7" providerId="ADAL" clId="{15B7B2BE-6363-47AE-BE8A-613B4274A00F}" dt="2022-10-07T19:47:17.279" v="442" actId="20577"/>
          <ac:spMkLst>
            <pc:docMk/>
            <pc:sldMk cId="3052025555" sldId="301"/>
            <ac:spMk id="4" creationId="{618DBB92-CE69-9ECB-50E4-9B8A7A5AC635}"/>
          </ac:spMkLst>
        </pc:spChg>
        <pc:graphicFrameChg chg="add mod modGraphic">
          <ac:chgData name="Alford III, Tesla N." userId="babd66a6-afcd-4f59-b495-3948a9a7d0f7" providerId="ADAL" clId="{15B7B2BE-6363-47AE-BE8A-613B4274A00F}" dt="2022-10-07T20:02:37.116" v="813" actId="20577"/>
          <ac:graphicFrameMkLst>
            <pc:docMk/>
            <pc:sldMk cId="3052025555" sldId="301"/>
            <ac:graphicFrameMk id="5" creationId="{AFA1D951-F7AA-640C-70FF-AE03DDCD8B7B}"/>
          </ac:graphicFrameMkLst>
        </pc:graphicFrameChg>
      </pc:sldChg>
      <pc:sldChg chg="addSp delSp modSp new mod delAnim modAnim">
        <pc:chgData name="Alford III, Tesla N." userId="babd66a6-afcd-4f59-b495-3948a9a7d0f7" providerId="ADAL" clId="{15B7B2BE-6363-47AE-BE8A-613B4274A00F}" dt="2022-10-12T02:39:36.831" v="976" actId="478"/>
        <pc:sldMkLst>
          <pc:docMk/>
          <pc:sldMk cId="4110407194" sldId="302"/>
        </pc:sldMkLst>
        <pc:spChg chg="del">
          <ac:chgData name="Alford III, Tesla N." userId="babd66a6-afcd-4f59-b495-3948a9a7d0f7" providerId="ADAL" clId="{15B7B2BE-6363-47AE-BE8A-613B4274A00F}" dt="2022-10-07T20:03:49.757" v="816"/>
          <ac:spMkLst>
            <pc:docMk/>
            <pc:sldMk cId="4110407194" sldId="302"/>
            <ac:spMk id="2" creationId="{43643D24-319A-6C91-7C0D-AE54927D0F62}"/>
          </ac:spMkLst>
        </pc:spChg>
        <pc:spChg chg="del">
          <ac:chgData name="Alford III, Tesla N." userId="babd66a6-afcd-4f59-b495-3948a9a7d0f7" providerId="ADAL" clId="{15B7B2BE-6363-47AE-BE8A-613B4274A00F}" dt="2022-10-07T20:03:59.524" v="817" actId="478"/>
          <ac:spMkLst>
            <pc:docMk/>
            <pc:sldMk cId="4110407194" sldId="302"/>
            <ac:spMk id="3" creationId="{1CE7E97A-D5CB-E660-99C1-7AC9C71C6C9D}"/>
          </ac:spMkLst>
        </pc:spChg>
        <pc:spChg chg="add mod">
          <ac:chgData name="Alford III, Tesla N." userId="babd66a6-afcd-4f59-b495-3948a9a7d0f7" providerId="ADAL" clId="{15B7B2BE-6363-47AE-BE8A-613B4274A00F}" dt="2022-10-07T20:06:47.710" v="827" actId="1076"/>
          <ac:spMkLst>
            <pc:docMk/>
            <pc:sldMk cId="4110407194" sldId="302"/>
            <ac:spMk id="5" creationId="{F2CA2D33-6ECB-F34A-D756-597E8ABF2E8D}"/>
          </ac:spMkLst>
        </pc:spChg>
        <pc:spChg chg="add del mod">
          <ac:chgData name="Alford III, Tesla N." userId="babd66a6-afcd-4f59-b495-3948a9a7d0f7" providerId="ADAL" clId="{15B7B2BE-6363-47AE-BE8A-613B4274A00F}" dt="2022-10-07T20:06:39.002" v="825"/>
          <ac:spMkLst>
            <pc:docMk/>
            <pc:sldMk cId="4110407194" sldId="302"/>
            <ac:spMk id="8" creationId="{4FF42B77-5C81-7FC2-B606-61B02F2D93C5}"/>
          </ac:spMkLst>
        </pc:spChg>
        <pc:spChg chg="add del mod">
          <ac:chgData name="Alford III, Tesla N." userId="babd66a6-afcd-4f59-b495-3948a9a7d0f7" providerId="ADAL" clId="{15B7B2BE-6363-47AE-BE8A-613B4274A00F}" dt="2022-10-12T02:19:04.130" v="891" actId="478"/>
          <ac:spMkLst>
            <pc:docMk/>
            <pc:sldMk cId="4110407194" sldId="302"/>
            <ac:spMk id="9" creationId="{CBA64FC8-56D1-5495-4E67-09C9D327522E}"/>
          </ac:spMkLst>
        </pc:spChg>
        <pc:spChg chg="add del mod">
          <ac:chgData name="Alford III, Tesla N." userId="babd66a6-afcd-4f59-b495-3948a9a7d0f7" providerId="ADAL" clId="{15B7B2BE-6363-47AE-BE8A-613B4274A00F}" dt="2022-10-12T02:22:53.247" v="905" actId="478"/>
          <ac:spMkLst>
            <pc:docMk/>
            <pc:sldMk cId="4110407194" sldId="302"/>
            <ac:spMk id="14" creationId="{61A03EA5-6E54-7794-CB1B-78F952B2B3DA}"/>
          </ac:spMkLst>
        </pc:spChg>
        <pc:spChg chg="add mod">
          <ac:chgData name="Alford III, Tesla N." userId="babd66a6-afcd-4f59-b495-3948a9a7d0f7" providerId="ADAL" clId="{15B7B2BE-6363-47AE-BE8A-613B4274A00F}" dt="2022-10-12T02:22:25.685" v="903" actId="1076"/>
          <ac:spMkLst>
            <pc:docMk/>
            <pc:sldMk cId="4110407194" sldId="302"/>
            <ac:spMk id="15" creationId="{30A45B15-3A77-9CEA-DB33-B7EAD2E6495A}"/>
          </ac:spMkLst>
        </pc:spChg>
        <pc:spChg chg="add mod">
          <ac:chgData name="Alford III, Tesla N." userId="babd66a6-afcd-4f59-b495-3948a9a7d0f7" providerId="ADAL" clId="{15B7B2BE-6363-47AE-BE8A-613B4274A00F}" dt="2022-10-12T02:21:47.011" v="898" actId="1076"/>
          <ac:spMkLst>
            <pc:docMk/>
            <pc:sldMk cId="4110407194" sldId="302"/>
            <ac:spMk id="17" creationId="{097B0308-0379-45C7-101B-9D4FAA535189}"/>
          </ac:spMkLst>
        </pc:spChg>
        <pc:spChg chg="del mod">
          <ac:chgData name="Alford III, Tesla N." userId="babd66a6-afcd-4f59-b495-3948a9a7d0f7" providerId="ADAL" clId="{15B7B2BE-6363-47AE-BE8A-613B4274A00F}" dt="2022-10-12T02:39:36.831" v="976" actId="478"/>
          <ac:spMkLst>
            <pc:docMk/>
            <pc:sldMk cId="4110407194" sldId="302"/>
            <ac:spMk id="19" creationId="{6A8433D9-E67A-BB27-92CA-4B51789B5F24}"/>
          </ac:spMkLst>
        </pc:spChg>
        <pc:spChg chg="add mod">
          <ac:chgData name="Alford III, Tesla N." userId="babd66a6-afcd-4f59-b495-3948a9a7d0f7" providerId="ADAL" clId="{15B7B2BE-6363-47AE-BE8A-613B4274A00F}" dt="2022-10-12T02:29:27.861" v="914" actId="1076"/>
          <ac:spMkLst>
            <pc:docMk/>
            <pc:sldMk cId="4110407194" sldId="302"/>
            <ac:spMk id="26" creationId="{803B72BB-7813-DC42-362B-6C77E2272A84}"/>
          </ac:spMkLst>
        </pc:spChg>
        <pc:grpChg chg="mod">
          <ac:chgData name="Alford III, Tesla N." userId="babd66a6-afcd-4f59-b495-3948a9a7d0f7" providerId="ADAL" clId="{15B7B2BE-6363-47AE-BE8A-613B4274A00F}" dt="2022-10-12T02:22:01.936" v="901" actId="1076"/>
          <ac:grpSpMkLst>
            <pc:docMk/>
            <pc:sldMk cId="4110407194" sldId="302"/>
            <ac:grpSpMk id="2" creationId="{D8A98A26-48FE-8545-48AD-360B60EA1961}"/>
          </ac:grpSpMkLst>
        </pc:grpChg>
        <pc:grpChg chg="mod">
          <ac:chgData name="Alford III, Tesla N." userId="babd66a6-afcd-4f59-b495-3948a9a7d0f7" providerId="ADAL" clId="{15B7B2BE-6363-47AE-BE8A-613B4274A00F}" dt="2022-10-12T02:29:27.861" v="914" actId="1076"/>
          <ac:grpSpMkLst>
            <pc:docMk/>
            <pc:sldMk cId="4110407194" sldId="302"/>
            <ac:grpSpMk id="8" creationId="{86782A75-92F6-8E33-04CC-236FF74406AA}"/>
          </ac:grpSpMkLst>
        </pc:grpChg>
        <pc:picChg chg="add mod">
          <ac:chgData name="Alford III, Tesla N." userId="babd66a6-afcd-4f59-b495-3948a9a7d0f7" providerId="ADAL" clId="{15B7B2BE-6363-47AE-BE8A-613B4274A00F}" dt="2022-10-07T20:04:07.760" v="818" actId="1076"/>
          <ac:picMkLst>
            <pc:docMk/>
            <pc:sldMk cId="4110407194" sldId="302"/>
            <ac:picMk id="4" creationId="{36E4BF08-3C3A-3680-875F-6326FEE8D752}"/>
          </ac:picMkLst>
        </pc:picChg>
        <pc:picChg chg="add mod">
          <ac:chgData name="Alford III, Tesla N." userId="babd66a6-afcd-4f59-b495-3948a9a7d0f7" providerId="ADAL" clId="{15B7B2BE-6363-47AE-BE8A-613B4274A00F}" dt="2022-10-12T02:22:29.865" v="904" actId="1076"/>
          <ac:picMkLst>
            <pc:docMk/>
            <pc:sldMk cId="4110407194" sldId="302"/>
            <ac:picMk id="13" creationId="{C04575BD-8AB6-F312-A8D8-2DE17EDC9982}"/>
          </ac:picMkLst>
        </pc:picChg>
        <pc:picChg chg="add mod">
          <ac:chgData name="Alford III, Tesla N." userId="babd66a6-afcd-4f59-b495-3948a9a7d0f7" providerId="ADAL" clId="{15B7B2BE-6363-47AE-BE8A-613B4274A00F}" dt="2022-10-12T02:21:47.011" v="898" actId="1076"/>
          <ac:picMkLst>
            <pc:docMk/>
            <pc:sldMk cId="4110407194" sldId="302"/>
            <ac:picMk id="18" creationId="{5D249C80-1554-1EF0-B6D9-8BF94E7B31B4}"/>
          </ac:picMkLst>
        </pc:picChg>
        <pc:cxnChg chg="add del mod">
          <ac:chgData name="Alford III, Tesla N." userId="babd66a6-afcd-4f59-b495-3948a9a7d0f7" providerId="ADAL" clId="{15B7B2BE-6363-47AE-BE8A-613B4274A00F}" dt="2022-10-12T02:19:06.829" v="892" actId="478"/>
          <ac:cxnSpMkLst>
            <pc:docMk/>
            <pc:sldMk cId="4110407194" sldId="302"/>
            <ac:cxnSpMk id="6" creationId="{F8D8250C-D981-11B3-DDEE-89FE7F902EC6}"/>
          </ac:cxnSpMkLst>
        </pc:cxnChg>
        <pc:cxnChg chg="add del mod">
          <ac:chgData name="Alford III, Tesla N." userId="babd66a6-afcd-4f59-b495-3948a9a7d0f7" providerId="ADAL" clId="{15B7B2BE-6363-47AE-BE8A-613B4274A00F}" dt="2022-10-12T02:23:10.108" v="908" actId="478"/>
          <ac:cxnSpMkLst>
            <pc:docMk/>
            <pc:sldMk cId="4110407194" sldId="302"/>
            <ac:cxnSpMk id="10" creationId="{EB2C72F2-348E-0252-CA09-655B10F7ADEE}"/>
          </ac:cxnSpMkLst>
        </pc:cxnChg>
        <pc:cxnChg chg="add mod">
          <ac:chgData name="Alford III, Tesla N." userId="babd66a6-afcd-4f59-b495-3948a9a7d0f7" providerId="ADAL" clId="{15B7B2BE-6363-47AE-BE8A-613B4274A00F}" dt="2022-10-07T20:26:32.468" v="862" actId="692"/>
          <ac:cxnSpMkLst>
            <pc:docMk/>
            <pc:sldMk cId="4110407194" sldId="302"/>
            <ac:cxnSpMk id="16" creationId="{08FFBB99-BC98-056C-3492-1D8DADA45D33}"/>
          </ac:cxnSpMkLst>
        </pc:cxnChg>
        <pc:cxnChg chg="add mod">
          <ac:chgData name="Alford III, Tesla N." userId="babd66a6-afcd-4f59-b495-3948a9a7d0f7" providerId="ADAL" clId="{15B7B2BE-6363-47AE-BE8A-613B4274A00F}" dt="2022-10-07T20:26:58.443" v="865" actId="14100"/>
          <ac:cxnSpMkLst>
            <pc:docMk/>
            <pc:sldMk cId="4110407194" sldId="302"/>
            <ac:cxnSpMk id="20" creationId="{5BF793BB-0092-5992-3F30-BD1345776658}"/>
          </ac:cxnSpMkLst>
        </pc:cxnChg>
        <pc:cxnChg chg="add mod">
          <ac:chgData name="Alford III, Tesla N." userId="babd66a6-afcd-4f59-b495-3948a9a7d0f7" providerId="ADAL" clId="{15B7B2BE-6363-47AE-BE8A-613B4274A00F}" dt="2022-10-07T20:27:55.637" v="873" actId="14100"/>
          <ac:cxnSpMkLst>
            <pc:docMk/>
            <pc:sldMk cId="4110407194" sldId="302"/>
            <ac:cxnSpMk id="22" creationId="{A783C883-B47C-F71A-EDF0-F93B4103F3EA}"/>
          </ac:cxnSpMkLst>
        </pc:cxnChg>
      </pc:sldChg>
      <pc:sldChg chg="addSp modSp mod ord">
        <pc:chgData name="Alford III, Tesla N." userId="babd66a6-afcd-4f59-b495-3948a9a7d0f7" providerId="ADAL" clId="{15B7B2BE-6363-47AE-BE8A-613B4274A00F}" dt="2022-10-12T14:40:15.816" v="1291" actId="20577"/>
        <pc:sldMkLst>
          <pc:docMk/>
          <pc:sldMk cId="1890539219" sldId="305"/>
        </pc:sldMkLst>
        <pc:spChg chg="mod">
          <ac:chgData name="Alford III, Tesla N." userId="babd66a6-afcd-4f59-b495-3948a9a7d0f7" providerId="ADAL" clId="{15B7B2BE-6363-47AE-BE8A-613B4274A00F}" dt="2022-10-12T14:40:15.816" v="1291" actId="20577"/>
          <ac:spMkLst>
            <pc:docMk/>
            <pc:sldMk cId="1890539219" sldId="305"/>
            <ac:spMk id="3" creationId="{B5F24BE6-AF8B-D045-F258-AF110202A7CA}"/>
          </ac:spMkLst>
        </pc:spChg>
        <pc:spChg chg="mod">
          <ac:chgData name="Alford III, Tesla N." userId="babd66a6-afcd-4f59-b495-3948a9a7d0f7" providerId="ADAL" clId="{15B7B2BE-6363-47AE-BE8A-613B4274A00F}" dt="2022-10-12T14:28:12.037" v="1286" actId="20577"/>
          <ac:spMkLst>
            <pc:docMk/>
            <pc:sldMk cId="1890539219" sldId="305"/>
            <ac:spMk id="4" creationId="{83297EEC-6299-D924-2B6D-504618678982}"/>
          </ac:spMkLst>
        </pc:spChg>
        <pc:spChg chg="add mod">
          <ac:chgData name="Alford III, Tesla N." userId="babd66a6-afcd-4f59-b495-3948a9a7d0f7" providerId="ADAL" clId="{15B7B2BE-6363-47AE-BE8A-613B4274A00F}" dt="2022-10-12T14:02:26.933" v="1220" actId="1076"/>
          <ac:spMkLst>
            <pc:docMk/>
            <pc:sldMk cId="1890539219" sldId="305"/>
            <ac:spMk id="5" creationId="{00D6513D-B2F3-290B-3745-AC2828A9A872}"/>
          </ac:spMkLst>
        </pc:spChg>
        <pc:spChg chg="mod">
          <ac:chgData name="Alford III, Tesla N." userId="babd66a6-afcd-4f59-b495-3948a9a7d0f7" providerId="ADAL" clId="{15B7B2BE-6363-47AE-BE8A-613B4274A00F}" dt="2022-10-12T14:18:31.123" v="1271" actId="20577"/>
          <ac:spMkLst>
            <pc:docMk/>
            <pc:sldMk cId="1890539219" sldId="305"/>
            <ac:spMk id="6" creationId="{7590E0A4-719A-8BC9-7311-41EAB006515F}"/>
          </ac:spMkLst>
        </pc:spChg>
      </pc:sldChg>
      <pc:sldChg chg="modSp mod">
        <pc:chgData name="Alford III, Tesla N." userId="babd66a6-afcd-4f59-b495-3948a9a7d0f7" providerId="ADAL" clId="{15B7B2BE-6363-47AE-BE8A-613B4274A00F}" dt="2022-10-12T14:40:23.094" v="1293" actId="20577"/>
        <pc:sldMkLst>
          <pc:docMk/>
          <pc:sldMk cId="749659287" sldId="307"/>
        </pc:sldMkLst>
        <pc:spChg chg="mod">
          <ac:chgData name="Alford III, Tesla N." userId="babd66a6-afcd-4f59-b495-3948a9a7d0f7" providerId="ADAL" clId="{15B7B2BE-6363-47AE-BE8A-613B4274A00F}" dt="2022-10-12T14:40:23.094" v="1293" actId="20577"/>
          <ac:spMkLst>
            <pc:docMk/>
            <pc:sldMk cId="749659287" sldId="307"/>
            <ac:spMk id="3" creationId="{222923F7-3118-F864-6129-3ECAB83C0F5B}"/>
          </ac:spMkLst>
        </pc:spChg>
      </pc:sldChg>
      <pc:sldChg chg="addSp delSp modSp mod">
        <pc:chgData name="Alford III, Tesla N." userId="babd66a6-afcd-4f59-b495-3948a9a7d0f7" providerId="ADAL" clId="{15B7B2BE-6363-47AE-BE8A-613B4274A00F}" dt="2022-10-12T02:58:35.442" v="1030"/>
        <pc:sldMkLst>
          <pc:docMk/>
          <pc:sldMk cId="421318452" sldId="311"/>
        </pc:sldMkLst>
        <pc:spChg chg="add mod">
          <ac:chgData name="Alford III, Tesla N." userId="babd66a6-afcd-4f59-b495-3948a9a7d0f7" providerId="ADAL" clId="{15B7B2BE-6363-47AE-BE8A-613B4274A00F}" dt="2022-10-12T02:58:35.442" v="1030"/>
          <ac:spMkLst>
            <pc:docMk/>
            <pc:sldMk cId="421318452" sldId="311"/>
            <ac:spMk id="2" creationId="{00CEC157-855D-CA2B-98BE-B24EFB4BF260}"/>
          </ac:spMkLst>
        </pc:spChg>
        <pc:spChg chg="del">
          <ac:chgData name="Alford III, Tesla N." userId="babd66a6-afcd-4f59-b495-3948a9a7d0f7" providerId="ADAL" clId="{15B7B2BE-6363-47AE-BE8A-613B4274A00F}" dt="2022-10-12T02:58:34.423" v="1029" actId="21"/>
          <ac:spMkLst>
            <pc:docMk/>
            <pc:sldMk cId="421318452" sldId="311"/>
            <ac:spMk id="9" creationId="{6822FDFE-88BF-F5FE-C4AF-84183747D595}"/>
          </ac:spMkLst>
        </pc:spChg>
      </pc:sldChg>
      <pc:sldChg chg="addSp delSp modSp mod">
        <pc:chgData name="Alford III, Tesla N." userId="babd66a6-afcd-4f59-b495-3948a9a7d0f7" providerId="ADAL" clId="{15B7B2BE-6363-47AE-BE8A-613B4274A00F}" dt="2022-10-12T02:46:08.383" v="984" actId="167"/>
        <pc:sldMkLst>
          <pc:docMk/>
          <pc:sldMk cId="3800619108" sldId="312"/>
        </pc:sldMkLst>
        <pc:picChg chg="add del mod">
          <ac:chgData name="Alford III, Tesla N." userId="babd66a6-afcd-4f59-b495-3948a9a7d0f7" providerId="ADAL" clId="{15B7B2BE-6363-47AE-BE8A-613B4274A00F}" dt="2022-10-12T02:42:00.016" v="978"/>
          <ac:picMkLst>
            <pc:docMk/>
            <pc:sldMk cId="3800619108" sldId="312"/>
            <ac:picMk id="3" creationId="{88449A5E-4EFA-C7F0-D46D-8D08D29E6409}"/>
          </ac:picMkLst>
        </pc:picChg>
        <pc:picChg chg="add mod ord">
          <ac:chgData name="Alford III, Tesla N." userId="babd66a6-afcd-4f59-b495-3948a9a7d0f7" providerId="ADAL" clId="{15B7B2BE-6363-47AE-BE8A-613B4274A00F}" dt="2022-10-12T02:46:08.383" v="984" actId="167"/>
          <ac:picMkLst>
            <pc:docMk/>
            <pc:sldMk cId="3800619108" sldId="312"/>
            <ac:picMk id="4" creationId="{60943016-A204-3BCC-E297-DB74DAAC2DB3}"/>
          </ac:picMkLst>
        </pc:picChg>
      </pc:sldChg>
      <pc:sldChg chg="modSp mod">
        <pc:chgData name="Alford III, Tesla N." userId="babd66a6-afcd-4f59-b495-3948a9a7d0f7" providerId="ADAL" clId="{15B7B2BE-6363-47AE-BE8A-613B4274A00F}" dt="2022-10-12T14:40:06.381" v="1289" actId="20577"/>
        <pc:sldMkLst>
          <pc:docMk/>
          <pc:sldMk cId="1718364736" sldId="313"/>
        </pc:sldMkLst>
        <pc:spChg chg="mod">
          <ac:chgData name="Alford III, Tesla N." userId="babd66a6-afcd-4f59-b495-3948a9a7d0f7" providerId="ADAL" clId="{15B7B2BE-6363-47AE-BE8A-613B4274A00F}" dt="2022-10-12T14:40:06.381" v="1289" actId="20577"/>
          <ac:spMkLst>
            <pc:docMk/>
            <pc:sldMk cId="1718364736" sldId="313"/>
            <ac:spMk id="8" creationId="{1368E7C8-5062-AEAE-03E5-7DC39DB9FB2D}"/>
          </ac:spMkLst>
        </pc:spChg>
      </pc:sldChg>
      <pc:sldChg chg="modSp mod">
        <pc:chgData name="Alford III, Tesla N." userId="babd66a6-afcd-4f59-b495-3948a9a7d0f7" providerId="ADAL" clId="{15B7B2BE-6363-47AE-BE8A-613B4274A00F}" dt="2022-10-12T13:52:54.154" v="1182" actId="20577"/>
        <pc:sldMkLst>
          <pc:docMk/>
          <pc:sldMk cId="2890421439" sldId="317"/>
        </pc:sldMkLst>
        <pc:spChg chg="mod">
          <ac:chgData name="Alford III, Tesla N." userId="babd66a6-afcd-4f59-b495-3948a9a7d0f7" providerId="ADAL" clId="{15B7B2BE-6363-47AE-BE8A-613B4274A00F}" dt="2022-10-12T13:52:54.154" v="1182" actId="20577"/>
          <ac:spMkLst>
            <pc:docMk/>
            <pc:sldMk cId="2890421439" sldId="317"/>
            <ac:spMk id="7" creationId="{226BB715-07DD-245B-B627-B537E65AF3C4}"/>
          </ac:spMkLst>
        </pc:spChg>
      </pc:sldChg>
      <pc:sldChg chg="addSp delSp modSp new mod ord">
        <pc:chgData name="Alford III, Tesla N." userId="babd66a6-afcd-4f59-b495-3948a9a7d0f7" providerId="ADAL" clId="{15B7B2BE-6363-47AE-BE8A-613B4274A00F}" dt="2022-10-12T02:39:16.112" v="974"/>
        <pc:sldMkLst>
          <pc:docMk/>
          <pc:sldMk cId="2314219121" sldId="319"/>
        </pc:sldMkLst>
        <pc:spChg chg="mod">
          <ac:chgData name="Alford III, Tesla N." userId="babd66a6-afcd-4f59-b495-3948a9a7d0f7" providerId="ADAL" clId="{15B7B2BE-6363-47AE-BE8A-613B4274A00F}" dt="2022-10-12T02:36:56.886" v="965" actId="20577"/>
          <ac:spMkLst>
            <pc:docMk/>
            <pc:sldMk cId="2314219121" sldId="319"/>
            <ac:spMk id="2" creationId="{9B92D1E7-4374-DCE3-6612-6EBDB313A9FD}"/>
          </ac:spMkLst>
        </pc:spChg>
        <pc:spChg chg="del">
          <ac:chgData name="Alford III, Tesla N." userId="babd66a6-afcd-4f59-b495-3948a9a7d0f7" providerId="ADAL" clId="{15B7B2BE-6363-47AE-BE8A-613B4274A00F}" dt="2022-10-12T02:36:58.894" v="966"/>
          <ac:spMkLst>
            <pc:docMk/>
            <pc:sldMk cId="2314219121" sldId="319"/>
            <ac:spMk id="3" creationId="{7DEBBD83-F1DE-7D42-7250-A71509F927BC}"/>
          </ac:spMkLst>
        </pc:spChg>
        <pc:picChg chg="add mod">
          <ac:chgData name="Alford III, Tesla N." userId="babd66a6-afcd-4f59-b495-3948a9a7d0f7" providerId="ADAL" clId="{15B7B2BE-6363-47AE-BE8A-613B4274A00F}" dt="2022-10-12T02:39:16.112" v="974"/>
          <ac:picMkLst>
            <pc:docMk/>
            <pc:sldMk cId="2314219121" sldId="319"/>
            <ac:picMk id="4" creationId="{1B9A7CD6-251D-9EB4-865E-FFF3DB612AE1}"/>
          </ac:picMkLst>
        </pc:picChg>
        <pc:picChg chg="add mod">
          <ac:chgData name="Alford III, Tesla N." userId="babd66a6-afcd-4f59-b495-3948a9a7d0f7" providerId="ADAL" clId="{15B7B2BE-6363-47AE-BE8A-613B4274A00F}" dt="2022-10-12T02:37:17.045" v="971" actId="1076"/>
          <ac:picMkLst>
            <pc:docMk/>
            <pc:sldMk cId="2314219121" sldId="319"/>
            <ac:picMk id="1026" creationId="{67662F4E-E3F5-F6BA-7DCD-0850FF95942F}"/>
          </ac:picMkLst>
        </pc:picChg>
      </pc:sldChg>
      <pc:sldChg chg="addSp delSp modSp new mod modAnim">
        <pc:chgData name="Alford III, Tesla N." userId="babd66a6-afcd-4f59-b495-3948a9a7d0f7" providerId="ADAL" clId="{15B7B2BE-6363-47AE-BE8A-613B4274A00F}" dt="2022-10-12T14:40:48.043" v="1299" actId="20577"/>
        <pc:sldMkLst>
          <pc:docMk/>
          <pc:sldMk cId="485464304" sldId="321"/>
        </pc:sldMkLst>
        <pc:spChg chg="mod">
          <ac:chgData name="Alford III, Tesla N." userId="babd66a6-afcd-4f59-b495-3948a9a7d0f7" providerId="ADAL" clId="{15B7B2BE-6363-47AE-BE8A-613B4274A00F}" dt="2022-10-12T02:56:01.362" v="1026" actId="20577"/>
          <ac:spMkLst>
            <pc:docMk/>
            <pc:sldMk cId="485464304" sldId="321"/>
            <ac:spMk id="2" creationId="{66E9D1EB-5D0C-0028-3748-4D5BA2EAAD59}"/>
          </ac:spMkLst>
        </pc:spChg>
        <pc:spChg chg="del mod">
          <ac:chgData name="Alford III, Tesla N." userId="babd66a6-afcd-4f59-b495-3948a9a7d0f7" providerId="ADAL" clId="{15B7B2BE-6363-47AE-BE8A-613B4274A00F}" dt="2022-10-12T02:58:16.554" v="1027" actId="478"/>
          <ac:spMkLst>
            <pc:docMk/>
            <pc:sldMk cId="485464304" sldId="321"/>
            <ac:spMk id="3" creationId="{89FB7D42-BA8B-6D1A-1B7B-490851FC8C5D}"/>
          </ac:spMkLst>
        </pc:spChg>
        <pc:spChg chg="add mod">
          <ac:chgData name="Alford III, Tesla N." userId="babd66a6-afcd-4f59-b495-3948a9a7d0f7" providerId="ADAL" clId="{15B7B2BE-6363-47AE-BE8A-613B4274A00F}" dt="2022-10-12T02:58:49.147" v="1034" actId="1076"/>
          <ac:spMkLst>
            <pc:docMk/>
            <pc:sldMk cId="485464304" sldId="321"/>
            <ac:spMk id="4" creationId="{81BE1965-FFC1-11E2-8A53-D6333C0AD3AE}"/>
          </ac:spMkLst>
        </pc:spChg>
        <pc:spChg chg="add mod topLvl">
          <ac:chgData name="Alford III, Tesla N." userId="babd66a6-afcd-4f59-b495-3948a9a7d0f7" providerId="ADAL" clId="{15B7B2BE-6363-47AE-BE8A-613B4274A00F}" dt="2022-10-12T02:58:42.408" v="1031" actId="478"/>
          <ac:spMkLst>
            <pc:docMk/>
            <pc:sldMk cId="485464304" sldId="321"/>
            <ac:spMk id="6" creationId="{A0122D09-B560-3BBB-9000-92E84015ACD3}"/>
          </ac:spMkLst>
        </pc:spChg>
        <pc:spChg chg="mod">
          <ac:chgData name="Alford III, Tesla N." userId="babd66a6-afcd-4f59-b495-3948a9a7d0f7" providerId="ADAL" clId="{15B7B2BE-6363-47AE-BE8A-613B4274A00F}" dt="2022-10-12T14:40:48.043" v="1299" actId="20577"/>
          <ac:spMkLst>
            <pc:docMk/>
            <pc:sldMk cId="485464304" sldId="321"/>
            <ac:spMk id="7" creationId="{B93ECB8A-E58E-570F-43D3-DEA976AF69D4}"/>
          </ac:spMkLst>
        </pc:spChg>
        <pc:spChg chg="add del mod topLvl">
          <ac:chgData name="Alford III, Tesla N." userId="babd66a6-afcd-4f59-b495-3948a9a7d0f7" providerId="ADAL" clId="{15B7B2BE-6363-47AE-BE8A-613B4274A00F}" dt="2022-10-12T02:58:42.408" v="1031" actId="478"/>
          <ac:spMkLst>
            <pc:docMk/>
            <pc:sldMk cId="485464304" sldId="321"/>
            <ac:spMk id="7" creationId="{FB08F1B2-D381-21B8-28A8-7F92FFD102A2}"/>
          </ac:spMkLst>
        </pc:spChg>
        <pc:spChg chg="add mod">
          <ac:chgData name="Alford III, Tesla N." userId="babd66a6-afcd-4f59-b495-3948a9a7d0f7" providerId="ADAL" clId="{15B7B2BE-6363-47AE-BE8A-613B4274A00F}" dt="2022-10-12T02:59:23.350" v="1046" actId="20577"/>
          <ac:spMkLst>
            <pc:docMk/>
            <pc:sldMk cId="485464304" sldId="321"/>
            <ac:spMk id="8" creationId="{3EF6E280-929D-12C3-98EE-2E0F785451EF}"/>
          </ac:spMkLst>
        </pc:spChg>
        <pc:grpChg chg="add del mod">
          <ac:chgData name="Alford III, Tesla N." userId="babd66a6-afcd-4f59-b495-3948a9a7d0f7" providerId="ADAL" clId="{15B7B2BE-6363-47AE-BE8A-613B4274A00F}" dt="2022-10-12T02:58:42.408" v="1031" actId="478"/>
          <ac:grpSpMkLst>
            <pc:docMk/>
            <pc:sldMk cId="485464304" sldId="321"/>
            <ac:grpSpMk id="5" creationId="{BAE2599D-5077-E865-F23F-F3B41911C200}"/>
          </ac:grpSpMkLst>
        </pc:grpChg>
      </pc:sldChg>
      <pc:sldChg chg="addSp delSp modSp new del mod">
        <pc:chgData name="Alford III, Tesla N." userId="babd66a6-afcd-4f59-b495-3948a9a7d0f7" providerId="ADAL" clId="{15B7B2BE-6363-47AE-BE8A-613B4274A00F}" dt="2022-10-12T03:14:15.924" v="1093" actId="47"/>
        <pc:sldMkLst>
          <pc:docMk/>
          <pc:sldMk cId="1681825124" sldId="322"/>
        </pc:sldMkLst>
        <pc:spChg chg="add del mod">
          <ac:chgData name="Alford III, Tesla N." userId="babd66a6-afcd-4f59-b495-3948a9a7d0f7" providerId="ADAL" clId="{15B7B2BE-6363-47AE-BE8A-613B4274A00F}" dt="2022-10-12T03:13:34.129" v="1084" actId="21"/>
          <ac:spMkLst>
            <pc:docMk/>
            <pc:sldMk cId="1681825124" sldId="322"/>
            <ac:spMk id="4" creationId="{2C2DE84C-9524-7607-AE54-4622E5D5E69A}"/>
          </ac:spMkLst>
        </pc:spChg>
        <pc:spChg chg="add mod">
          <ac:chgData name="Alford III, Tesla N." userId="babd66a6-afcd-4f59-b495-3948a9a7d0f7" providerId="ADAL" clId="{15B7B2BE-6363-47AE-BE8A-613B4274A00F}" dt="2022-10-12T03:06:54.620" v="1048"/>
          <ac:spMkLst>
            <pc:docMk/>
            <pc:sldMk cId="1681825124" sldId="322"/>
            <ac:spMk id="6" creationId="{BDD36F99-90D2-72DB-A933-2BB077D31979}"/>
          </ac:spMkLst>
        </pc:spChg>
        <pc:spChg chg="add mod">
          <ac:chgData name="Alford III, Tesla N." userId="babd66a6-afcd-4f59-b495-3948a9a7d0f7" providerId="ADAL" clId="{15B7B2BE-6363-47AE-BE8A-613B4274A00F}" dt="2022-10-12T03:08:50.553" v="1071" actId="1076"/>
          <ac:spMkLst>
            <pc:docMk/>
            <pc:sldMk cId="1681825124" sldId="322"/>
            <ac:spMk id="7" creationId="{EA5ABEE1-C7D0-3AC7-C7E4-D9D175DF4F63}"/>
          </ac:spMkLst>
        </pc:spChg>
        <pc:grpChg chg="add mod">
          <ac:chgData name="Alford III, Tesla N." userId="babd66a6-afcd-4f59-b495-3948a9a7d0f7" providerId="ADAL" clId="{15B7B2BE-6363-47AE-BE8A-613B4274A00F}" dt="2022-10-12T03:13:00.409" v="1082" actId="1076"/>
          <ac:grpSpMkLst>
            <pc:docMk/>
            <pc:sldMk cId="1681825124" sldId="322"/>
            <ac:grpSpMk id="5" creationId="{59BC735B-2C5E-81EB-A935-38299159BDBF}"/>
          </ac:grpSpMkLst>
        </pc:grpChg>
      </pc:sldChg>
      <pc:sldChg chg="addSp delSp modSp new del mod">
        <pc:chgData name="Alford III, Tesla N." userId="babd66a6-afcd-4f59-b495-3948a9a7d0f7" providerId="ADAL" clId="{15B7B2BE-6363-47AE-BE8A-613B4274A00F}" dt="2022-10-12T03:17:36.975" v="1112" actId="47"/>
        <pc:sldMkLst>
          <pc:docMk/>
          <pc:sldMk cId="2208021646" sldId="323"/>
        </pc:sldMkLst>
        <pc:spChg chg="add del mod">
          <ac:chgData name="Alford III, Tesla N." userId="babd66a6-afcd-4f59-b495-3948a9a7d0f7" providerId="ADAL" clId="{15B7B2BE-6363-47AE-BE8A-613B4274A00F}" dt="2022-10-12T03:14:29.021" v="1096" actId="21"/>
          <ac:spMkLst>
            <pc:docMk/>
            <pc:sldMk cId="2208021646" sldId="323"/>
            <ac:spMk id="4" creationId="{3A7ADF32-8AA3-9460-6702-DBC441D79CBE}"/>
          </ac:spMkLst>
        </pc:spChg>
        <pc:spChg chg="add mod">
          <ac:chgData name="Alford III, Tesla N." userId="babd66a6-afcd-4f59-b495-3948a9a7d0f7" providerId="ADAL" clId="{15B7B2BE-6363-47AE-BE8A-613B4274A00F}" dt="2022-10-12T03:10:16.352" v="1073"/>
          <ac:spMkLst>
            <pc:docMk/>
            <pc:sldMk cId="2208021646" sldId="323"/>
            <ac:spMk id="6" creationId="{46CC642A-298F-4385-6EEF-D7A493B14C09}"/>
          </ac:spMkLst>
        </pc:spChg>
        <pc:spChg chg="add mod">
          <ac:chgData name="Alford III, Tesla N." userId="babd66a6-afcd-4f59-b495-3948a9a7d0f7" providerId="ADAL" clId="{15B7B2BE-6363-47AE-BE8A-613B4274A00F}" dt="2022-10-12T03:12:52.291" v="1081" actId="1076"/>
          <ac:spMkLst>
            <pc:docMk/>
            <pc:sldMk cId="2208021646" sldId="323"/>
            <ac:spMk id="7" creationId="{4949567C-0787-9DCB-ACFF-1AE91B4FBA64}"/>
          </ac:spMkLst>
        </pc:spChg>
        <pc:grpChg chg="add mod">
          <ac:chgData name="Alford III, Tesla N." userId="babd66a6-afcd-4f59-b495-3948a9a7d0f7" providerId="ADAL" clId="{15B7B2BE-6363-47AE-BE8A-613B4274A00F}" dt="2022-10-12T03:10:20.220" v="1074" actId="1076"/>
          <ac:grpSpMkLst>
            <pc:docMk/>
            <pc:sldMk cId="2208021646" sldId="323"/>
            <ac:grpSpMk id="5" creationId="{AE2F255F-5096-8F3A-C5DC-CAAC736A016C}"/>
          </ac:grpSpMkLst>
        </pc:grpChg>
      </pc:sldChg>
      <pc:sldChg chg="addSp delSp modSp add del mod">
        <pc:chgData name="Alford III, Tesla N." userId="babd66a6-afcd-4f59-b495-3948a9a7d0f7" providerId="ADAL" clId="{15B7B2BE-6363-47AE-BE8A-613B4274A00F}" dt="2022-10-12T03:24:54.210" v="1136" actId="47"/>
        <pc:sldMkLst>
          <pc:docMk/>
          <pc:sldMk cId="429585462" sldId="325"/>
        </pc:sldMkLst>
        <pc:spChg chg="add mod ord">
          <ac:chgData name="Alford III, Tesla N." userId="babd66a6-afcd-4f59-b495-3948a9a7d0f7" providerId="ADAL" clId="{15B7B2BE-6363-47AE-BE8A-613B4274A00F}" dt="2022-10-12T03:13:49.572" v="1087" actId="167"/>
          <ac:spMkLst>
            <pc:docMk/>
            <pc:sldMk cId="429585462" sldId="325"/>
            <ac:spMk id="3" creationId="{E0F83452-0DBE-40AB-21C6-0FC995CD6625}"/>
          </ac:spMkLst>
        </pc:spChg>
        <pc:spChg chg="del">
          <ac:chgData name="Alford III, Tesla N." userId="babd66a6-afcd-4f59-b495-3948a9a7d0f7" providerId="ADAL" clId="{15B7B2BE-6363-47AE-BE8A-613B4274A00F}" dt="2022-10-12T03:13:51.387" v="1088" actId="478"/>
          <ac:spMkLst>
            <pc:docMk/>
            <pc:sldMk cId="429585462" sldId="325"/>
            <ac:spMk id="4" creationId="{81BE1965-FFC1-11E2-8A53-D6333C0AD3AE}"/>
          </ac:spMkLst>
        </pc:spChg>
        <pc:spChg chg="del mod">
          <ac:chgData name="Alford III, Tesla N." userId="babd66a6-afcd-4f59-b495-3948a9a7d0f7" providerId="ADAL" clId="{15B7B2BE-6363-47AE-BE8A-613B4274A00F}" dt="2022-10-12T03:24:51.599" v="1135" actId="478"/>
          <ac:spMkLst>
            <pc:docMk/>
            <pc:sldMk cId="429585462" sldId="325"/>
            <ac:spMk id="6" creationId="{A0122D09-B560-3BBB-9000-92E84015ACD3}"/>
          </ac:spMkLst>
        </pc:spChg>
        <pc:spChg chg="del mod">
          <ac:chgData name="Alford III, Tesla N." userId="babd66a6-afcd-4f59-b495-3948a9a7d0f7" providerId="ADAL" clId="{15B7B2BE-6363-47AE-BE8A-613B4274A00F}" dt="2022-10-12T03:22:31.865" v="1117" actId="21"/>
          <ac:spMkLst>
            <pc:docMk/>
            <pc:sldMk cId="429585462" sldId="325"/>
            <ac:spMk id="8" creationId="{3EF6E280-929D-12C3-98EE-2E0F785451EF}"/>
          </ac:spMkLst>
        </pc:spChg>
      </pc:sldChg>
      <pc:sldChg chg="addSp delSp modSp add mod">
        <pc:chgData name="Alford III, Tesla N." userId="babd66a6-afcd-4f59-b495-3948a9a7d0f7" providerId="ADAL" clId="{15B7B2BE-6363-47AE-BE8A-613B4274A00F}" dt="2022-10-12T14:40:53.488" v="1301" actId="20577"/>
        <pc:sldMkLst>
          <pc:docMk/>
          <pc:sldMk cId="1280552326" sldId="326"/>
        </pc:sldMkLst>
        <pc:spChg chg="del mod">
          <ac:chgData name="Alford III, Tesla N." userId="babd66a6-afcd-4f59-b495-3948a9a7d0f7" providerId="ADAL" clId="{15B7B2BE-6363-47AE-BE8A-613B4274A00F}" dt="2022-10-12T03:15:22.099" v="1105" actId="478"/>
          <ac:spMkLst>
            <pc:docMk/>
            <pc:sldMk cId="1280552326" sldId="326"/>
            <ac:spMk id="3" creationId="{E0F83452-0DBE-40AB-21C6-0FC995CD6625}"/>
          </ac:spMkLst>
        </pc:spChg>
        <pc:spChg chg="add mod ord">
          <ac:chgData name="Alford III, Tesla N." userId="babd66a6-afcd-4f59-b495-3948a9a7d0f7" providerId="ADAL" clId="{15B7B2BE-6363-47AE-BE8A-613B4274A00F}" dt="2022-10-12T03:23:42.960" v="1133" actId="1076"/>
          <ac:spMkLst>
            <pc:docMk/>
            <pc:sldMk cId="1280552326" sldId="326"/>
            <ac:spMk id="4" creationId="{9EDED924-7912-5F9A-6F5F-7B452D080B45}"/>
          </ac:spMkLst>
        </pc:spChg>
        <pc:spChg chg="mod">
          <ac:chgData name="Alford III, Tesla N." userId="babd66a6-afcd-4f59-b495-3948a9a7d0f7" providerId="ADAL" clId="{15B7B2BE-6363-47AE-BE8A-613B4274A00F}" dt="2022-10-12T03:23:21.194" v="1127" actId="14100"/>
          <ac:spMkLst>
            <pc:docMk/>
            <pc:sldMk cId="1280552326" sldId="326"/>
            <ac:spMk id="8" creationId="{3EF6E280-929D-12C3-98EE-2E0F785451EF}"/>
          </ac:spMkLst>
        </pc:spChg>
        <pc:spChg chg="mod">
          <ac:chgData name="Alford III, Tesla N." userId="babd66a6-afcd-4f59-b495-3948a9a7d0f7" providerId="ADAL" clId="{15B7B2BE-6363-47AE-BE8A-613B4274A00F}" dt="2022-10-12T14:40:53.488" v="1301" actId="20577"/>
          <ac:spMkLst>
            <pc:docMk/>
            <pc:sldMk cId="1280552326" sldId="326"/>
            <ac:spMk id="10" creationId="{BF7CD07B-61BB-A4E3-B973-D10D70C3CBCA}"/>
          </ac:spMkLst>
        </pc:spChg>
        <pc:picChg chg="add mod">
          <ac:chgData name="Alford III, Tesla N." userId="babd66a6-afcd-4f59-b495-3948a9a7d0f7" providerId="ADAL" clId="{15B7B2BE-6363-47AE-BE8A-613B4274A00F}" dt="2022-10-12T03:23:33.756" v="1132" actId="1076"/>
          <ac:picMkLst>
            <pc:docMk/>
            <pc:sldMk cId="1280552326" sldId="326"/>
            <ac:picMk id="5" creationId="{E21B9A45-72CB-47C4-1CDB-236A0C19CC83}"/>
          </ac:picMkLst>
        </pc:picChg>
        <pc:picChg chg="add del mod modCrop">
          <ac:chgData name="Alford III, Tesla N." userId="babd66a6-afcd-4f59-b495-3948a9a7d0f7" providerId="ADAL" clId="{15B7B2BE-6363-47AE-BE8A-613B4274A00F}" dt="2022-10-12T03:29:46.968" v="1145" actId="478"/>
          <ac:picMkLst>
            <pc:docMk/>
            <pc:sldMk cId="1280552326" sldId="326"/>
            <ac:picMk id="7" creationId="{59F5C21E-35B5-5F15-63DB-5A431032D736}"/>
          </ac:picMkLst>
        </pc:picChg>
      </pc:sldChg>
      <pc:sldChg chg="modSp mod">
        <pc:chgData name="Alford III, Tesla N." userId="babd66a6-afcd-4f59-b495-3948a9a7d0f7" providerId="ADAL" clId="{15B7B2BE-6363-47AE-BE8A-613B4274A00F}" dt="2022-10-12T14:41:26.005" v="1311" actId="20577"/>
        <pc:sldMkLst>
          <pc:docMk/>
          <pc:sldMk cId="2672492830" sldId="329"/>
        </pc:sldMkLst>
        <pc:spChg chg="mod">
          <ac:chgData name="Alford III, Tesla N." userId="babd66a6-afcd-4f59-b495-3948a9a7d0f7" providerId="ADAL" clId="{15B7B2BE-6363-47AE-BE8A-613B4274A00F}" dt="2022-10-12T14:41:26.005" v="1311" actId="20577"/>
          <ac:spMkLst>
            <pc:docMk/>
            <pc:sldMk cId="2672492830" sldId="329"/>
            <ac:spMk id="3" creationId="{4EE16F41-BC7E-37D7-8A8C-6A9F423F873A}"/>
          </ac:spMkLst>
        </pc:spChg>
      </pc:sldChg>
      <pc:sldChg chg="addSp modSp">
        <pc:chgData name="Alford III, Tesla N." userId="babd66a6-afcd-4f59-b495-3948a9a7d0f7" providerId="ADAL" clId="{15B7B2BE-6363-47AE-BE8A-613B4274A00F}" dt="2022-10-12T19:40:29.409" v="1324"/>
        <pc:sldMkLst>
          <pc:docMk/>
          <pc:sldMk cId="853405330" sldId="330"/>
        </pc:sldMkLst>
        <pc:picChg chg="add mod">
          <ac:chgData name="Alford III, Tesla N." userId="babd66a6-afcd-4f59-b495-3948a9a7d0f7" providerId="ADAL" clId="{15B7B2BE-6363-47AE-BE8A-613B4274A00F}" dt="2022-10-12T19:40:29.409" v="1324"/>
          <ac:picMkLst>
            <pc:docMk/>
            <pc:sldMk cId="853405330" sldId="330"/>
            <ac:picMk id="4" creationId="{C03568B1-CA88-1238-0A10-38BAAC2462C8}"/>
          </ac:picMkLst>
        </pc:picChg>
      </pc:sldChg>
    </pc:docChg>
  </pc:docChgLst>
  <pc:docChgLst>
    <pc:chgData name="Dylan Astrup" userId="56b1825f-da8e-4cf8-aad7-60ebaa314d46" providerId="ADAL" clId="{DDA47C83-A127-4AAA-B31B-4E71C26C04C2}"/>
    <pc:docChg chg="undo custSel addSld delSld modSld sldOrd">
      <pc:chgData name="Dylan Astrup" userId="56b1825f-da8e-4cf8-aad7-60ebaa314d46" providerId="ADAL" clId="{DDA47C83-A127-4AAA-B31B-4E71C26C04C2}" dt="2022-10-12T03:52:18.822" v="927" actId="20577"/>
      <pc:docMkLst>
        <pc:docMk/>
      </pc:docMkLst>
      <pc:sldChg chg="modNotesTx">
        <pc:chgData name="Dylan Astrup" userId="56b1825f-da8e-4cf8-aad7-60ebaa314d46" providerId="ADAL" clId="{DDA47C83-A127-4AAA-B31B-4E71C26C04C2}" dt="2022-10-12T03:38:24.697" v="652" actId="20577"/>
        <pc:sldMkLst>
          <pc:docMk/>
          <pc:sldMk cId="109857222" sldId="256"/>
        </pc:sldMkLst>
      </pc:sldChg>
      <pc:sldChg chg="addSp modSp modNotesTx">
        <pc:chgData name="Dylan Astrup" userId="56b1825f-da8e-4cf8-aad7-60ebaa314d46" providerId="ADAL" clId="{DDA47C83-A127-4AAA-B31B-4E71C26C04C2}" dt="2022-10-12T03:47:19.767" v="891"/>
        <pc:sldMkLst>
          <pc:docMk/>
          <pc:sldMk cId="1547911601" sldId="257"/>
        </pc:sldMkLst>
        <pc:spChg chg="add mod">
          <ac:chgData name="Dylan Astrup" userId="56b1825f-da8e-4cf8-aad7-60ebaa314d46" providerId="ADAL" clId="{DDA47C83-A127-4AAA-B31B-4E71C26C04C2}" dt="2022-10-12T03:47:19.767" v="891"/>
          <ac:spMkLst>
            <pc:docMk/>
            <pc:sldMk cId="1547911601" sldId="257"/>
            <ac:spMk id="2" creationId="{2C76D562-0125-4B99-1FAD-1E07143A5088}"/>
          </ac:spMkLst>
        </pc:spChg>
      </pc:sldChg>
      <pc:sldChg chg="addSp modSp modNotesTx">
        <pc:chgData name="Dylan Astrup" userId="56b1825f-da8e-4cf8-aad7-60ebaa314d46" providerId="ADAL" clId="{DDA47C83-A127-4AAA-B31B-4E71C26C04C2}" dt="2022-10-12T03:47:24.062" v="892"/>
        <pc:sldMkLst>
          <pc:docMk/>
          <pc:sldMk cId="1532259804" sldId="259"/>
        </pc:sldMkLst>
        <pc:spChg chg="add mod">
          <ac:chgData name="Dylan Astrup" userId="56b1825f-da8e-4cf8-aad7-60ebaa314d46" providerId="ADAL" clId="{DDA47C83-A127-4AAA-B31B-4E71C26C04C2}" dt="2022-10-12T03:47:24.062" v="892"/>
          <ac:spMkLst>
            <pc:docMk/>
            <pc:sldMk cId="1532259804" sldId="259"/>
            <ac:spMk id="2" creationId="{B49E1BC1-D34F-7530-4EA6-9A310A39890C}"/>
          </ac:spMkLst>
        </pc:spChg>
      </pc:sldChg>
      <pc:sldChg chg="addSp modSp modNotesTx">
        <pc:chgData name="Dylan Astrup" userId="56b1825f-da8e-4cf8-aad7-60ebaa314d46" providerId="ADAL" clId="{DDA47C83-A127-4AAA-B31B-4E71C26C04C2}" dt="2022-10-12T03:47:28.664" v="895"/>
        <pc:sldMkLst>
          <pc:docMk/>
          <pc:sldMk cId="3978656310" sldId="261"/>
        </pc:sldMkLst>
        <pc:spChg chg="add mod">
          <ac:chgData name="Dylan Astrup" userId="56b1825f-da8e-4cf8-aad7-60ebaa314d46" providerId="ADAL" clId="{DDA47C83-A127-4AAA-B31B-4E71C26C04C2}" dt="2022-10-12T03:47:28.664" v="895"/>
          <ac:spMkLst>
            <pc:docMk/>
            <pc:sldMk cId="3978656310" sldId="261"/>
            <ac:spMk id="4" creationId="{76A48E48-7E0C-E156-A894-EA7DECAD02BE}"/>
          </ac:spMkLst>
        </pc:spChg>
      </pc:sldChg>
      <pc:sldChg chg="addSp delSp modSp mod modNotesTx">
        <pc:chgData name="Dylan Astrup" userId="56b1825f-da8e-4cf8-aad7-60ebaa314d46" providerId="ADAL" clId="{DDA47C83-A127-4AAA-B31B-4E71C26C04C2}" dt="2022-10-12T03:50:22.665" v="914"/>
        <pc:sldMkLst>
          <pc:docMk/>
          <pc:sldMk cId="2641549669" sldId="266"/>
        </pc:sldMkLst>
        <pc:spChg chg="mod">
          <ac:chgData name="Dylan Astrup" userId="56b1825f-da8e-4cf8-aad7-60ebaa314d46" providerId="ADAL" clId="{DDA47C83-A127-4AAA-B31B-4E71C26C04C2}" dt="2022-10-12T01:35:00.793" v="69" actId="108"/>
          <ac:spMkLst>
            <pc:docMk/>
            <pc:sldMk cId="2641549669" sldId="266"/>
            <ac:spMk id="2" creationId="{29EC9B37-8362-AC26-4F42-BE9D36624462}"/>
          </ac:spMkLst>
        </pc:spChg>
        <pc:spChg chg="add mod">
          <ac:chgData name="Dylan Astrup" userId="56b1825f-da8e-4cf8-aad7-60ebaa314d46" providerId="ADAL" clId="{DDA47C83-A127-4AAA-B31B-4E71C26C04C2}" dt="2022-10-12T03:50:22.665" v="914"/>
          <ac:spMkLst>
            <pc:docMk/>
            <pc:sldMk cId="2641549669" sldId="266"/>
            <ac:spMk id="4" creationId="{0E0BFA22-3F79-66A8-AF44-74F0C97B0C5C}"/>
          </ac:spMkLst>
        </pc:spChg>
        <pc:graphicFrameChg chg="add mod modGraphic">
          <ac:chgData name="Dylan Astrup" userId="56b1825f-da8e-4cf8-aad7-60ebaa314d46" providerId="ADAL" clId="{DDA47C83-A127-4AAA-B31B-4E71C26C04C2}" dt="2022-10-12T03:35:22.564" v="646"/>
          <ac:graphicFrameMkLst>
            <pc:docMk/>
            <pc:sldMk cId="2641549669" sldId="266"/>
            <ac:graphicFrameMk id="3" creationId="{6EA43F88-A778-4A74-DCC6-94FA26ED6B2D}"/>
          </ac:graphicFrameMkLst>
        </pc:graphicFrameChg>
        <pc:graphicFrameChg chg="del">
          <ac:chgData name="Dylan Astrup" userId="56b1825f-da8e-4cf8-aad7-60ebaa314d46" providerId="ADAL" clId="{DDA47C83-A127-4AAA-B31B-4E71C26C04C2}" dt="2022-10-12T01:34:25.462" v="60" actId="478"/>
          <ac:graphicFrameMkLst>
            <pc:docMk/>
            <pc:sldMk cId="2641549669" sldId="266"/>
            <ac:graphicFrameMk id="5" creationId="{8C0133A7-A2F1-19B3-5398-F8B6D7052EF4}"/>
          </ac:graphicFrameMkLst>
        </pc:graphicFrameChg>
      </pc:sldChg>
      <pc:sldChg chg="addSp modSp modNotesTx">
        <pc:chgData name="Dylan Astrup" userId="56b1825f-da8e-4cf8-aad7-60ebaa314d46" providerId="ADAL" clId="{DDA47C83-A127-4AAA-B31B-4E71C26C04C2}" dt="2022-10-12T03:50:24.344" v="915"/>
        <pc:sldMkLst>
          <pc:docMk/>
          <pc:sldMk cId="3650331677" sldId="267"/>
        </pc:sldMkLst>
        <pc:spChg chg="add mod">
          <ac:chgData name="Dylan Astrup" userId="56b1825f-da8e-4cf8-aad7-60ebaa314d46" providerId="ADAL" clId="{DDA47C83-A127-4AAA-B31B-4E71C26C04C2}" dt="2022-10-12T03:50:24.344" v="915"/>
          <ac:spMkLst>
            <pc:docMk/>
            <pc:sldMk cId="3650331677" sldId="267"/>
            <ac:spMk id="3" creationId="{4EE16F41-BC7E-37D7-8A8C-6A9F423F873A}"/>
          </ac:spMkLst>
        </pc:spChg>
      </pc:sldChg>
      <pc:sldChg chg="addSp modSp mod modNotesTx">
        <pc:chgData name="Dylan Astrup" userId="56b1825f-da8e-4cf8-aad7-60ebaa314d46" providerId="ADAL" clId="{DDA47C83-A127-4AAA-B31B-4E71C26C04C2}" dt="2022-10-12T03:47:18.327" v="890"/>
        <pc:sldMkLst>
          <pc:docMk/>
          <pc:sldMk cId="3360240741" sldId="268"/>
        </pc:sldMkLst>
        <pc:spChg chg="add mod">
          <ac:chgData name="Dylan Astrup" userId="56b1825f-da8e-4cf8-aad7-60ebaa314d46" providerId="ADAL" clId="{DDA47C83-A127-4AAA-B31B-4E71C26C04C2}" dt="2022-10-12T03:47:18.327" v="890"/>
          <ac:spMkLst>
            <pc:docMk/>
            <pc:sldMk cId="3360240741" sldId="268"/>
            <ac:spMk id="3" creationId="{096D941A-318D-1B42-7B03-ED20DBDCB453}"/>
          </ac:spMkLst>
        </pc:spChg>
        <pc:picChg chg="mod modCrop">
          <ac:chgData name="Dylan Astrup" userId="56b1825f-da8e-4cf8-aad7-60ebaa314d46" providerId="ADAL" clId="{DDA47C83-A127-4AAA-B31B-4E71C26C04C2}" dt="2022-10-12T01:50:42.950" v="301" actId="14100"/>
          <ac:picMkLst>
            <pc:docMk/>
            <pc:sldMk cId="3360240741" sldId="268"/>
            <ac:picMk id="6" creationId="{5EB8F6F3-487D-D504-AED5-CEE5F6ABDC85}"/>
          </ac:picMkLst>
        </pc:picChg>
      </pc:sldChg>
      <pc:sldChg chg="addSp modSp">
        <pc:chgData name="Dylan Astrup" userId="56b1825f-da8e-4cf8-aad7-60ebaa314d46" providerId="ADAL" clId="{DDA47C83-A127-4AAA-B31B-4E71C26C04C2}" dt="2022-10-12T03:50:26.022" v="916"/>
        <pc:sldMkLst>
          <pc:docMk/>
          <pc:sldMk cId="199341519" sldId="269"/>
        </pc:sldMkLst>
        <pc:spChg chg="add mod">
          <ac:chgData name="Dylan Astrup" userId="56b1825f-da8e-4cf8-aad7-60ebaa314d46" providerId="ADAL" clId="{DDA47C83-A127-4AAA-B31B-4E71C26C04C2}" dt="2022-10-12T03:50:26.022" v="916"/>
          <ac:spMkLst>
            <pc:docMk/>
            <pc:sldMk cId="199341519" sldId="269"/>
            <ac:spMk id="4" creationId="{516C5DC4-F248-2804-E999-1B973D027E4B}"/>
          </ac:spMkLst>
        </pc:spChg>
      </pc:sldChg>
      <pc:sldChg chg="addSp modSp modNotesTx">
        <pc:chgData name="Dylan Astrup" userId="56b1825f-da8e-4cf8-aad7-60ebaa314d46" providerId="ADAL" clId="{DDA47C83-A127-4AAA-B31B-4E71C26C04C2}" dt="2022-10-12T03:47:30.750" v="897"/>
        <pc:sldMkLst>
          <pc:docMk/>
          <pc:sldMk cId="3724009850" sldId="270"/>
        </pc:sldMkLst>
        <pc:spChg chg="add mod">
          <ac:chgData name="Dylan Astrup" userId="56b1825f-da8e-4cf8-aad7-60ebaa314d46" providerId="ADAL" clId="{DDA47C83-A127-4AAA-B31B-4E71C26C04C2}" dt="2022-10-12T03:47:30.750" v="897"/>
          <ac:spMkLst>
            <pc:docMk/>
            <pc:sldMk cId="3724009850" sldId="270"/>
            <ac:spMk id="8" creationId="{AB5D66A4-18E0-DBEC-25E0-C8937D895A00}"/>
          </ac:spMkLst>
        </pc:spChg>
      </pc:sldChg>
      <pc:sldChg chg="addSp modSp modNotesTx">
        <pc:chgData name="Dylan Astrup" userId="56b1825f-da8e-4cf8-aad7-60ebaa314d46" providerId="ADAL" clId="{DDA47C83-A127-4AAA-B31B-4E71C26C04C2}" dt="2022-10-12T03:49:42.619" v="900"/>
        <pc:sldMkLst>
          <pc:docMk/>
          <pc:sldMk cId="3575488815" sldId="272"/>
        </pc:sldMkLst>
        <pc:spChg chg="add mod">
          <ac:chgData name="Dylan Astrup" userId="56b1825f-da8e-4cf8-aad7-60ebaa314d46" providerId="ADAL" clId="{DDA47C83-A127-4AAA-B31B-4E71C26C04C2}" dt="2022-10-12T03:49:42.619" v="900"/>
          <ac:spMkLst>
            <pc:docMk/>
            <pc:sldMk cId="3575488815" sldId="272"/>
            <ac:spMk id="4" creationId="{E9E38884-88F0-AA1F-CDF7-4CFE473028F6}"/>
          </ac:spMkLst>
        </pc:spChg>
      </pc:sldChg>
      <pc:sldChg chg="addSp modSp modNotesTx">
        <pc:chgData name="Dylan Astrup" userId="56b1825f-da8e-4cf8-aad7-60ebaa314d46" providerId="ADAL" clId="{DDA47C83-A127-4AAA-B31B-4E71C26C04C2}" dt="2022-10-12T03:47:25.656" v="893"/>
        <pc:sldMkLst>
          <pc:docMk/>
          <pc:sldMk cId="1370572748" sldId="273"/>
        </pc:sldMkLst>
        <pc:spChg chg="add mod">
          <ac:chgData name="Dylan Astrup" userId="56b1825f-da8e-4cf8-aad7-60ebaa314d46" providerId="ADAL" clId="{DDA47C83-A127-4AAA-B31B-4E71C26C04C2}" dt="2022-10-12T03:47:25.656" v="893"/>
          <ac:spMkLst>
            <pc:docMk/>
            <pc:sldMk cId="1370572748" sldId="273"/>
            <ac:spMk id="8" creationId="{EDB07A09-5642-7B15-1A64-761F68CE29C3}"/>
          </ac:spMkLst>
        </pc:spChg>
      </pc:sldChg>
      <pc:sldChg chg="addSp modSp modNotesTx">
        <pc:chgData name="Dylan Astrup" userId="56b1825f-da8e-4cf8-aad7-60ebaa314d46" providerId="ADAL" clId="{DDA47C83-A127-4AAA-B31B-4E71C26C04C2}" dt="2022-10-12T03:50:20.264" v="912"/>
        <pc:sldMkLst>
          <pc:docMk/>
          <pc:sldMk cId="3553592651" sldId="275"/>
        </pc:sldMkLst>
        <pc:spChg chg="add mod">
          <ac:chgData name="Dylan Astrup" userId="56b1825f-da8e-4cf8-aad7-60ebaa314d46" providerId="ADAL" clId="{DDA47C83-A127-4AAA-B31B-4E71C26C04C2}" dt="2022-10-12T03:50:20.264" v="912"/>
          <ac:spMkLst>
            <pc:docMk/>
            <pc:sldMk cId="3553592651" sldId="275"/>
            <ac:spMk id="3" creationId="{60EC2CC0-3825-834D-6204-676FC4BBAB58}"/>
          </ac:spMkLst>
        </pc:spChg>
      </pc:sldChg>
      <pc:sldChg chg="addSp modSp mod">
        <pc:chgData name="Dylan Astrup" userId="56b1825f-da8e-4cf8-aad7-60ebaa314d46" providerId="ADAL" clId="{DDA47C83-A127-4AAA-B31B-4E71C26C04C2}" dt="2022-10-12T01:47:08.399" v="284"/>
        <pc:sldMkLst>
          <pc:docMk/>
          <pc:sldMk cId="1781692519" sldId="278"/>
        </pc:sldMkLst>
        <pc:spChg chg="mod">
          <ac:chgData name="Dylan Astrup" userId="56b1825f-da8e-4cf8-aad7-60ebaa314d46" providerId="ADAL" clId="{DDA47C83-A127-4AAA-B31B-4E71C26C04C2}" dt="2022-10-12T01:39:10.228" v="111" actId="20577"/>
          <ac:spMkLst>
            <pc:docMk/>
            <pc:sldMk cId="1781692519" sldId="278"/>
            <ac:spMk id="2" creationId="{87F3789B-0BFF-F801-4111-DC39734241A3}"/>
          </ac:spMkLst>
        </pc:spChg>
        <pc:picChg chg="add mod">
          <ac:chgData name="Dylan Astrup" userId="56b1825f-da8e-4cf8-aad7-60ebaa314d46" providerId="ADAL" clId="{DDA47C83-A127-4AAA-B31B-4E71C26C04C2}" dt="2022-10-12T01:47:08.399" v="284"/>
          <ac:picMkLst>
            <pc:docMk/>
            <pc:sldMk cId="1781692519" sldId="278"/>
            <ac:picMk id="6" creationId="{1417E935-0EEF-58E1-42B9-E71B04951DBE}"/>
          </ac:picMkLst>
        </pc:picChg>
      </pc:sldChg>
      <pc:sldChg chg="addSp modSp">
        <pc:chgData name="Dylan Astrup" userId="56b1825f-da8e-4cf8-aad7-60ebaa314d46" providerId="ADAL" clId="{DDA47C83-A127-4AAA-B31B-4E71C26C04C2}" dt="2022-10-12T01:47:15.342" v="285"/>
        <pc:sldMkLst>
          <pc:docMk/>
          <pc:sldMk cId="2413989400" sldId="280"/>
        </pc:sldMkLst>
        <pc:picChg chg="add mod">
          <ac:chgData name="Dylan Astrup" userId="56b1825f-da8e-4cf8-aad7-60ebaa314d46" providerId="ADAL" clId="{DDA47C83-A127-4AAA-B31B-4E71C26C04C2}" dt="2022-10-12T01:47:15.342" v="285"/>
          <ac:picMkLst>
            <pc:docMk/>
            <pc:sldMk cId="2413989400" sldId="280"/>
            <ac:picMk id="3" creationId="{1A1EE5C8-B551-C3EA-07E6-C936D7D96984}"/>
          </ac:picMkLst>
        </pc:picChg>
      </pc:sldChg>
      <pc:sldChg chg="addSp modSp">
        <pc:chgData name="Dylan Astrup" userId="56b1825f-da8e-4cf8-aad7-60ebaa314d46" providerId="ADAL" clId="{DDA47C83-A127-4AAA-B31B-4E71C26C04C2}" dt="2022-10-12T01:47:22.267" v="286"/>
        <pc:sldMkLst>
          <pc:docMk/>
          <pc:sldMk cId="1058884751" sldId="281"/>
        </pc:sldMkLst>
        <pc:picChg chg="add mod">
          <ac:chgData name="Dylan Astrup" userId="56b1825f-da8e-4cf8-aad7-60ebaa314d46" providerId="ADAL" clId="{DDA47C83-A127-4AAA-B31B-4E71C26C04C2}" dt="2022-10-12T01:47:22.267" v="286"/>
          <ac:picMkLst>
            <pc:docMk/>
            <pc:sldMk cId="1058884751" sldId="281"/>
            <ac:picMk id="3" creationId="{6B7B2602-E88C-8AD9-CC8C-3BC9A7E9CC10}"/>
          </ac:picMkLst>
        </pc:picChg>
      </pc:sldChg>
      <pc:sldChg chg="modNotesTx">
        <pc:chgData name="Dylan Astrup" userId="56b1825f-da8e-4cf8-aad7-60ebaa314d46" providerId="ADAL" clId="{DDA47C83-A127-4AAA-B31B-4E71C26C04C2}" dt="2022-10-12T03:39:21.306" v="693" actId="20577"/>
        <pc:sldMkLst>
          <pc:docMk/>
          <pc:sldMk cId="844706321" sldId="283"/>
        </pc:sldMkLst>
      </pc:sldChg>
      <pc:sldChg chg="addSp modSp">
        <pc:chgData name="Dylan Astrup" userId="56b1825f-da8e-4cf8-aad7-60ebaa314d46" providerId="ADAL" clId="{DDA47C83-A127-4AAA-B31B-4E71C26C04C2}" dt="2022-10-12T01:47:32.052" v="287"/>
        <pc:sldMkLst>
          <pc:docMk/>
          <pc:sldMk cId="3435699574" sldId="284"/>
        </pc:sldMkLst>
        <pc:picChg chg="add mod">
          <ac:chgData name="Dylan Astrup" userId="56b1825f-da8e-4cf8-aad7-60ebaa314d46" providerId="ADAL" clId="{DDA47C83-A127-4AAA-B31B-4E71C26C04C2}" dt="2022-10-12T01:47:32.052" v="287"/>
          <ac:picMkLst>
            <pc:docMk/>
            <pc:sldMk cId="3435699574" sldId="284"/>
            <ac:picMk id="3" creationId="{7CDDAF19-74E8-A035-D5DB-74A1EA0F335C}"/>
          </ac:picMkLst>
        </pc:picChg>
      </pc:sldChg>
      <pc:sldChg chg="addSp delSp modSp">
        <pc:chgData name="Dylan Astrup" userId="56b1825f-da8e-4cf8-aad7-60ebaa314d46" providerId="ADAL" clId="{DDA47C83-A127-4AAA-B31B-4E71C26C04C2}" dt="2022-10-12T01:47:40.846" v="289"/>
        <pc:sldMkLst>
          <pc:docMk/>
          <pc:sldMk cId="3402881972" sldId="288"/>
        </pc:sldMkLst>
        <pc:picChg chg="add del mod">
          <ac:chgData name="Dylan Astrup" userId="56b1825f-da8e-4cf8-aad7-60ebaa314d46" providerId="ADAL" clId="{DDA47C83-A127-4AAA-B31B-4E71C26C04C2}" dt="2022-10-12T01:46:56.915" v="283"/>
          <ac:picMkLst>
            <pc:docMk/>
            <pc:sldMk cId="3402881972" sldId="288"/>
            <ac:picMk id="3" creationId="{7398B21B-836C-9621-DBE2-7084E22A0C79}"/>
          </ac:picMkLst>
        </pc:picChg>
        <pc:picChg chg="add mod">
          <ac:chgData name="Dylan Astrup" userId="56b1825f-da8e-4cf8-aad7-60ebaa314d46" providerId="ADAL" clId="{DDA47C83-A127-4AAA-B31B-4E71C26C04C2}" dt="2022-10-12T01:47:40.846" v="289"/>
          <ac:picMkLst>
            <pc:docMk/>
            <pc:sldMk cId="3402881972" sldId="288"/>
            <ac:picMk id="4" creationId="{355DA2BF-7C09-FDBF-7D8C-65074E686EBD}"/>
          </ac:picMkLst>
        </pc:picChg>
      </pc:sldChg>
      <pc:sldChg chg="addSp delSp modSp mod modNotesTx">
        <pc:chgData name="Dylan Astrup" userId="56b1825f-da8e-4cf8-aad7-60ebaa314d46" providerId="ADAL" clId="{DDA47C83-A127-4AAA-B31B-4E71C26C04C2}" dt="2022-10-12T03:52:18.822" v="927" actId="20577"/>
        <pc:sldMkLst>
          <pc:docMk/>
          <pc:sldMk cId="3283620086" sldId="289"/>
        </pc:sldMkLst>
        <pc:spChg chg="add del mod">
          <ac:chgData name="Dylan Astrup" userId="56b1825f-da8e-4cf8-aad7-60ebaa314d46" providerId="ADAL" clId="{DDA47C83-A127-4AAA-B31B-4E71C26C04C2}" dt="2022-10-12T01:23:44.250" v="16"/>
          <ac:spMkLst>
            <pc:docMk/>
            <pc:sldMk cId="3283620086" sldId="289"/>
            <ac:spMk id="4" creationId="{40A79F43-BC20-A5FC-63F6-7AF0D905F8C1}"/>
          </ac:spMkLst>
        </pc:spChg>
        <pc:spChg chg="add mod">
          <ac:chgData name="Dylan Astrup" userId="56b1825f-da8e-4cf8-aad7-60ebaa314d46" providerId="ADAL" clId="{DDA47C83-A127-4AAA-B31B-4E71C26C04C2}" dt="2022-10-12T03:50:10.065" v="909"/>
          <ac:spMkLst>
            <pc:docMk/>
            <pc:sldMk cId="3283620086" sldId="289"/>
            <ac:spMk id="7" creationId="{B91ACEBE-1FAE-96FC-DE44-85E09322B3F5}"/>
          </ac:spMkLst>
        </pc:spChg>
        <pc:graphicFrameChg chg="del">
          <ac:chgData name="Dylan Astrup" userId="56b1825f-da8e-4cf8-aad7-60ebaa314d46" providerId="ADAL" clId="{DDA47C83-A127-4AAA-B31B-4E71C26C04C2}" dt="2022-10-12T01:23:31.996" v="15" actId="478"/>
          <ac:graphicFrameMkLst>
            <pc:docMk/>
            <pc:sldMk cId="3283620086" sldId="289"/>
            <ac:graphicFrameMk id="5" creationId="{02A2B564-BFFF-BF9E-8C76-C03E9773CF69}"/>
          </ac:graphicFrameMkLst>
        </pc:graphicFrameChg>
        <pc:graphicFrameChg chg="add mod modGraphic">
          <ac:chgData name="Dylan Astrup" userId="56b1825f-da8e-4cf8-aad7-60ebaa314d46" providerId="ADAL" clId="{DDA47C83-A127-4AAA-B31B-4E71C26C04C2}" dt="2022-10-12T03:52:18.822" v="927" actId="20577"/>
          <ac:graphicFrameMkLst>
            <pc:docMk/>
            <pc:sldMk cId="3283620086" sldId="289"/>
            <ac:graphicFrameMk id="6" creationId="{CC7D4207-1D30-1319-6064-69E924123376}"/>
          </ac:graphicFrameMkLst>
        </pc:graphicFrameChg>
      </pc:sldChg>
      <pc:sldChg chg="addSp delSp modSp mod modNotesTx">
        <pc:chgData name="Dylan Astrup" userId="56b1825f-da8e-4cf8-aad7-60ebaa314d46" providerId="ADAL" clId="{DDA47C83-A127-4AAA-B31B-4E71C26C04C2}" dt="2022-10-12T03:50:21.424" v="913"/>
        <pc:sldMkLst>
          <pc:docMk/>
          <pc:sldMk cId="1260177162" sldId="290"/>
        </pc:sldMkLst>
        <pc:spChg chg="add del mod">
          <ac:chgData name="Dylan Astrup" userId="56b1825f-da8e-4cf8-aad7-60ebaa314d46" providerId="ADAL" clId="{DDA47C83-A127-4AAA-B31B-4E71C26C04C2}" dt="2022-10-12T01:26:53.421" v="34"/>
          <ac:spMkLst>
            <pc:docMk/>
            <pc:sldMk cId="1260177162" sldId="290"/>
            <ac:spMk id="4" creationId="{FD30C275-1A59-9E5B-1CDB-4236E83EF4CB}"/>
          </ac:spMkLst>
        </pc:spChg>
        <pc:spChg chg="add mod">
          <ac:chgData name="Dylan Astrup" userId="56b1825f-da8e-4cf8-aad7-60ebaa314d46" providerId="ADAL" clId="{DDA47C83-A127-4AAA-B31B-4E71C26C04C2}" dt="2022-10-12T03:50:21.424" v="913"/>
          <ac:spMkLst>
            <pc:docMk/>
            <pc:sldMk cId="1260177162" sldId="290"/>
            <ac:spMk id="6" creationId="{4AED7E45-E2F2-76DB-8C6E-0F1DBBE35B44}"/>
          </ac:spMkLst>
        </pc:spChg>
        <pc:graphicFrameChg chg="add mod modGraphic">
          <ac:chgData name="Dylan Astrup" userId="56b1825f-da8e-4cf8-aad7-60ebaa314d46" providerId="ADAL" clId="{DDA47C83-A127-4AAA-B31B-4E71C26C04C2}" dt="2022-10-12T01:29:45.150" v="59" actId="20577"/>
          <ac:graphicFrameMkLst>
            <pc:docMk/>
            <pc:sldMk cId="1260177162" sldId="290"/>
            <ac:graphicFrameMk id="5" creationId="{038438B6-F068-DD5C-A4A5-CC41B67EF6E9}"/>
          </ac:graphicFrameMkLst>
        </pc:graphicFrameChg>
        <pc:graphicFrameChg chg="del">
          <ac:chgData name="Dylan Astrup" userId="56b1825f-da8e-4cf8-aad7-60ebaa314d46" providerId="ADAL" clId="{DDA47C83-A127-4AAA-B31B-4E71C26C04C2}" dt="2022-10-12T01:26:24.858" v="33" actId="478"/>
          <ac:graphicFrameMkLst>
            <pc:docMk/>
            <pc:sldMk cId="1260177162" sldId="290"/>
            <ac:graphicFrameMk id="7" creationId="{4E6AC587-6429-7890-61D4-F69481CBE5BC}"/>
          </ac:graphicFrameMkLst>
        </pc:graphicFrameChg>
      </pc:sldChg>
      <pc:sldChg chg="addSp modSp modNotesTx">
        <pc:chgData name="Dylan Astrup" userId="56b1825f-da8e-4cf8-aad7-60ebaa314d46" providerId="ADAL" clId="{DDA47C83-A127-4AAA-B31B-4E71C26C04C2}" dt="2022-10-12T03:47:39.440" v="898"/>
        <pc:sldMkLst>
          <pc:docMk/>
          <pc:sldMk cId="2990621880" sldId="292"/>
        </pc:sldMkLst>
        <pc:spChg chg="add mod">
          <ac:chgData name="Dylan Astrup" userId="56b1825f-da8e-4cf8-aad7-60ebaa314d46" providerId="ADAL" clId="{DDA47C83-A127-4AAA-B31B-4E71C26C04C2}" dt="2022-10-12T03:47:39.440" v="898"/>
          <ac:spMkLst>
            <pc:docMk/>
            <pc:sldMk cId="2990621880" sldId="292"/>
            <ac:spMk id="8" creationId="{086BC398-2B8B-8F5F-6B35-A1A59BCAC019}"/>
          </ac:spMkLst>
        </pc:spChg>
      </pc:sldChg>
      <pc:sldChg chg="addSp modSp mod">
        <pc:chgData name="Dylan Astrup" userId="56b1825f-da8e-4cf8-aad7-60ebaa314d46" providerId="ADAL" clId="{DDA47C83-A127-4AAA-B31B-4E71C26C04C2}" dt="2022-10-12T03:50:27.648" v="917"/>
        <pc:sldMkLst>
          <pc:docMk/>
          <pc:sldMk cId="2830437999" sldId="293"/>
        </pc:sldMkLst>
        <pc:spChg chg="mod">
          <ac:chgData name="Dylan Astrup" userId="56b1825f-da8e-4cf8-aad7-60ebaa314d46" providerId="ADAL" clId="{DDA47C83-A127-4AAA-B31B-4E71C26C04C2}" dt="2022-10-12T01:36:17.877" v="85" actId="1076"/>
          <ac:spMkLst>
            <pc:docMk/>
            <pc:sldMk cId="2830437999" sldId="293"/>
            <ac:spMk id="2" creationId="{5B2A849E-3C54-8760-82AA-B11FBC3D80D1}"/>
          </ac:spMkLst>
        </pc:spChg>
        <pc:spChg chg="add mod">
          <ac:chgData name="Dylan Astrup" userId="56b1825f-da8e-4cf8-aad7-60ebaa314d46" providerId="ADAL" clId="{DDA47C83-A127-4AAA-B31B-4E71C26C04C2}" dt="2022-10-12T03:50:27.648" v="917"/>
          <ac:spMkLst>
            <pc:docMk/>
            <pc:sldMk cId="2830437999" sldId="293"/>
            <ac:spMk id="7" creationId="{7C39EA15-E9FC-3626-5CE3-DC9C0AE1E172}"/>
          </ac:spMkLst>
        </pc:spChg>
        <pc:picChg chg="add mod">
          <ac:chgData name="Dylan Astrup" userId="56b1825f-da8e-4cf8-aad7-60ebaa314d46" providerId="ADAL" clId="{DDA47C83-A127-4AAA-B31B-4E71C26C04C2}" dt="2022-10-12T01:38:32.233" v="108" actId="207"/>
          <ac:picMkLst>
            <pc:docMk/>
            <pc:sldMk cId="2830437999" sldId="293"/>
            <ac:picMk id="4" creationId="{CFACFD8D-9B5D-6BFD-7885-C66A7034CB21}"/>
          </ac:picMkLst>
        </pc:picChg>
        <pc:picChg chg="add mod">
          <ac:chgData name="Dylan Astrup" userId="56b1825f-da8e-4cf8-aad7-60ebaa314d46" providerId="ADAL" clId="{DDA47C83-A127-4AAA-B31B-4E71C26C04C2}" dt="2022-10-12T01:38:35.545" v="109" actId="207"/>
          <ac:picMkLst>
            <pc:docMk/>
            <pc:sldMk cId="2830437999" sldId="293"/>
            <ac:picMk id="5" creationId="{EA1494C1-F4D8-81AD-8557-B1806C3D448D}"/>
          </ac:picMkLst>
        </pc:picChg>
        <pc:picChg chg="add mod">
          <ac:chgData name="Dylan Astrup" userId="56b1825f-da8e-4cf8-aad7-60ebaa314d46" providerId="ADAL" clId="{DDA47C83-A127-4AAA-B31B-4E71C26C04C2}" dt="2022-10-12T01:38:37.415" v="110" actId="207"/>
          <ac:picMkLst>
            <pc:docMk/>
            <pc:sldMk cId="2830437999" sldId="293"/>
            <ac:picMk id="6" creationId="{C4B3E7FC-A563-62FF-FF89-4CBF13497DF4}"/>
          </ac:picMkLst>
        </pc:picChg>
      </pc:sldChg>
      <pc:sldChg chg="modSp mod">
        <pc:chgData name="Dylan Astrup" userId="56b1825f-da8e-4cf8-aad7-60ebaa314d46" providerId="ADAL" clId="{DDA47C83-A127-4AAA-B31B-4E71C26C04C2}" dt="2022-10-12T01:43:57.529" v="267" actId="20577"/>
        <pc:sldMkLst>
          <pc:docMk/>
          <pc:sldMk cId="2905346201" sldId="294"/>
        </pc:sldMkLst>
        <pc:spChg chg="mod">
          <ac:chgData name="Dylan Astrup" userId="56b1825f-da8e-4cf8-aad7-60ebaa314d46" providerId="ADAL" clId="{DDA47C83-A127-4AAA-B31B-4E71C26C04C2}" dt="2022-10-12T01:43:57.529" v="267" actId="20577"/>
          <ac:spMkLst>
            <pc:docMk/>
            <pc:sldMk cId="2905346201" sldId="294"/>
            <ac:spMk id="3" creationId="{C1A53CEA-E4BA-963F-ACE1-61ACD465EA47}"/>
          </ac:spMkLst>
        </pc:spChg>
      </pc:sldChg>
      <pc:sldChg chg="addSp modSp modNotesTx">
        <pc:chgData name="Dylan Astrup" userId="56b1825f-da8e-4cf8-aad7-60ebaa314d46" providerId="ADAL" clId="{DDA47C83-A127-4AAA-B31B-4E71C26C04C2}" dt="2022-10-12T03:47:29.558" v="896"/>
        <pc:sldMkLst>
          <pc:docMk/>
          <pc:sldMk cId="1840018845" sldId="295"/>
        </pc:sldMkLst>
        <pc:spChg chg="add mod">
          <ac:chgData name="Dylan Astrup" userId="56b1825f-da8e-4cf8-aad7-60ebaa314d46" providerId="ADAL" clId="{DDA47C83-A127-4AAA-B31B-4E71C26C04C2}" dt="2022-10-12T03:47:29.558" v="896"/>
          <ac:spMkLst>
            <pc:docMk/>
            <pc:sldMk cId="1840018845" sldId="295"/>
            <ac:spMk id="18" creationId="{2AF12460-4CCE-AFE1-09CD-D599ED5CDD63}"/>
          </ac:spMkLst>
        </pc:spChg>
      </pc:sldChg>
      <pc:sldChg chg="addSp modSp modNotesTx">
        <pc:chgData name="Dylan Astrup" userId="56b1825f-da8e-4cf8-aad7-60ebaa314d46" providerId="ADAL" clId="{DDA47C83-A127-4AAA-B31B-4E71C26C04C2}" dt="2022-10-12T03:48:07.200" v="899"/>
        <pc:sldMkLst>
          <pc:docMk/>
          <pc:sldMk cId="2080246197" sldId="296"/>
        </pc:sldMkLst>
        <pc:spChg chg="add mod">
          <ac:chgData name="Dylan Astrup" userId="56b1825f-da8e-4cf8-aad7-60ebaa314d46" providerId="ADAL" clId="{DDA47C83-A127-4AAA-B31B-4E71C26C04C2}" dt="2022-10-12T03:48:07.200" v="899"/>
          <ac:spMkLst>
            <pc:docMk/>
            <pc:sldMk cId="2080246197" sldId="296"/>
            <ac:spMk id="4" creationId="{CE65CA74-F194-3DEE-1606-0867B3BF2BC1}"/>
          </ac:spMkLst>
        </pc:spChg>
      </pc:sldChg>
      <pc:sldChg chg="modNotesTx">
        <pc:chgData name="Dylan Astrup" userId="56b1825f-da8e-4cf8-aad7-60ebaa314d46" providerId="ADAL" clId="{DDA47C83-A127-4AAA-B31B-4E71C26C04C2}" dt="2022-10-12T03:39:11.769" v="687" actId="20577"/>
        <pc:sldMkLst>
          <pc:docMk/>
          <pc:sldMk cId="3680902242" sldId="298"/>
        </pc:sldMkLst>
      </pc:sldChg>
      <pc:sldChg chg="modSp mod">
        <pc:chgData name="Dylan Astrup" userId="56b1825f-da8e-4cf8-aad7-60ebaa314d46" providerId="ADAL" clId="{DDA47C83-A127-4AAA-B31B-4E71C26C04C2}" dt="2022-10-12T02:58:21.922" v="610" actId="14100"/>
        <pc:sldMkLst>
          <pc:docMk/>
          <pc:sldMk cId="2479728041" sldId="300"/>
        </pc:sldMkLst>
        <pc:graphicFrameChg chg="mod">
          <ac:chgData name="Dylan Astrup" userId="56b1825f-da8e-4cf8-aad7-60ebaa314d46" providerId="ADAL" clId="{DDA47C83-A127-4AAA-B31B-4E71C26C04C2}" dt="2022-10-12T02:58:21.922" v="610" actId="14100"/>
          <ac:graphicFrameMkLst>
            <pc:docMk/>
            <pc:sldMk cId="2479728041" sldId="300"/>
            <ac:graphicFrameMk id="6" creationId="{AC4B31A7-4F51-69F1-BC29-888D90F726E1}"/>
          </ac:graphicFrameMkLst>
        </pc:graphicFrameChg>
      </pc:sldChg>
      <pc:sldChg chg="addSp modSp modNotesTx">
        <pc:chgData name="Dylan Astrup" userId="56b1825f-da8e-4cf8-aad7-60ebaa314d46" providerId="ADAL" clId="{DDA47C83-A127-4AAA-B31B-4E71C26C04C2}" dt="2022-10-12T03:49:50.079" v="903"/>
        <pc:sldMkLst>
          <pc:docMk/>
          <pc:sldMk cId="4110407194" sldId="302"/>
        </pc:sldMkLst>
        <pc:spChg chg="add mod">
          <ac:chgData name="Dylan Astrup" userId="56b1825f-da8e-4cf8-aad7-60ebaa314d46" providerId="ADAL" clId="{DDA47C83-A127-4AAA-B31B-4E71C26C04C2}" dt="2022-10-12T03:49:50.079" v="903"/>
          <ac:spMkLst>
            <pc:docMk/>
            <pc:sldMk cId="4110407194" sldId="302"/>
            <ac:spMk id="6" creationId="{0988B91D-FDA9-22C0-9E27-2CA9D1DD8DD2}"/>
          </ac:spMkLst>
        </pc:spChg>
      </pc:sldChg>
      <pc:sldChg chg="addSp modSp">
        <pc:chgData name="Dylan Astrup" userId="56b1825f-da8e-4cf8-aad7-60ebaa314d46" providerId="ADAL" clId="{DDA47C83-A127-4AAA-B31B-4E71C26C04C2}" dt="2022-10-12T01:47:55.185" v="293"/>
        <pc:sldMkLst>
          <pc:docMk/>
          <pc:sldMk cId="593382965" sldId="303"/>
        </pc:sldMkLst>
        <pc:picChg chg="add mod">
          <ac:chgData name="Dylan Astrup" userId="56b1825f-da8e-4cf8-aad7-60ebaa314d46" providerId="ADAL" clId="{DDA47C83-A127-4AAA-B31B-4E71C26C04C2}" dt="2022-10-12T01:47:55.185" v="293"/>
          <ac:picMkLst>
            <pc:docMk/>
            <pc:sldMk cId="593382965" sldId="303"/>
            <ac:picMk id="3" creationId="{E5D08147-602C-DF59-E894-32270DA1F0BD}"/>
          </ac:picMkLst>
        </pc:picChg>
      </pc:sldChg>
      <pc:sldChg chg="addSp modSp">
        <pc:chgData name="Dylan Astrup" userId="56b1825f-da8e-4cf8-aad7-60ebaa314d46" providerId="ADAL" clId="{DDA47C83-A127-4AAA-B31B-4E71C26C04C2}" dt="2022-10-12T01:48:02.338" v="295"/>
        <pc:sldMkLst>
          <pc:docMk/>
          <pc:sldMk cId="3971883693" sldId="304"/>
        </pc:sldMkLst>
        <pc:picChg chg="add mod">
          <ac:chgData name="Dylan Astrup" userId="56b1825f-da8e-4cf8-aad7-60ebaa314d46" providerId="ADAL" clId="{DDA47C83-A127-4AAA-B31B-4E71C26C04C2}" dt="2022-10-12T01:48:02.338" v="295"/>
          <ac:picMkLst>
            <pc:docMk/>
            <pc:sldMk cId="3971883693" sldId="304"/>
            <ac:picMk id="3" creationId="{97807241-A9E2-7CCB-0F59-682036A6FBA8}"/>
          </ac:picMkLst>
        </pc:picChg>
      </pc:sldChg>
      <pc:sldChg chg="addSp modSp mod ord modClrScheme chgLayout modNotesTx">
        <pc:chgData name="Dylan Astrup" userId="56b1825f-da8e-4cf8-aad7-60ebaa314d46" providerId="ADAL" clId="{DDA47C83-A127-4AAA-B31B-4E71C26C04C2}" dt="2022-10-12T03:50:52.392" v="918" actId="700"/>
        <pc:sldMkLst>
          <pc:docMk/>
          <pc:sldMk cId="1890539219" sldId="305"/>
        </pc:sldMkLst>
        <pc:spChg chg="mod ord">
          <ac:chgData name="Dylan Astrup" userId="56b1825f-da8e-4cf8-aad7-60ebaa314d46" providerId="ADAL" clId="{DDA47C83-A127-4AAA-B31B-4E71C26C04C2}" dt="2022-10-12T03:50:52.392" v="918" actId="700"/>
          <ac:spMkLst>
            <pc:docMk/>
            <pc:sldMk cId="1890539219" sldId="305"/>
            <ac:spMk id="2" creationId="{3656AE75-DCDC-7800-A51B-832B0685903A}"/>
          </ac:spMkLst>
        </pc:spChg>
        <pc:spChg chg="add mod">
          <ac:chgData name="Dylan Astrup" userId="56b1825f-da8e-4cf8-aad7-60ebaa314d46" providerId="ADAL" clId="{DDA47C83-A127-4AAA-B31B-4E71C26C04C2}" dt="2022-10-12T03:50:06.791" v="907"/>
          <ac:spMkLst>
            <pc:docMk/>
            <pc:sldMk cId="1890539219" sldId="305"/>
            <ac:spMk id="3" creationId="{B5F24BE6-AF8B-D045-F258-AF110202A7CA}"/>
          </ac:spMkLst>
        </pc:spChg>
        <pc:spChg chg="mod ord">
          <ac:chgData name="Dylan Astrup" userId="56b1825f-da8e-4cf8-aad7-60ebaa314d46" providerId="ADAL" clId="{DDA47C83-A127-4AAA-B31B-4E71C26C04C2}" dt="2022-10-12T03:50:52.392" v="918" actId="700"/>
          <ac:spMkLst>
            <pc:docMk/>
            <pc:sldMk cId="1890539219" sldId="305"/>
            <ac:spMk id="4" creationId="{83297EEC-6299-D924-2B6D-504618678982}"/>
          </ac:spMkLst>
        </pc:spChg>
      </pc:sldChg>
      <pc:sldChg chg="addSp modSp">
        <pc:chgData name="Dylan Astrup" userId="56b1825f-da8e-4cf8-aad7-60ebaa314d46" providerId="ADAL" clId="{DDA47C83-A127-4AAA-B31B-4E71C26C04C2}" dt="2022-10-12T01:47:48.253" v="291"/>
        <pc:sldMkLst>
          <pc:docMk/>
          <pc:sldMk cId="967847618" sldId="306"/>
        </pc:sldMkLst>
        <pc:picChg chg="add mod">
          <ac:chgData name="Dylan Astrup" userId="56b1825f-da8e-4cf8-aad7-60ebaa314d46" providerId="ADAL" clId="{DDA47C83-A127-4AAA-B31B-4E71C26C04C2}" dt="2022-10-12T01:47:48.253" v="291"/>
          <ac:picMkLst>
            <pc:docMk/>
            <pc:sldMk cId="967847618" sldId="306"/>
            <ac:picMk id="3" creationId="{62919C51-9B8A-E07A-CAEC-6B78BE173DAC}"/>
          </ac:picMkLst>
        </pc:picChg>
      </pc:sldChg>
      <pc:sldChg chg="addSp modSp mod modClrScheme chgLayout modNotesTx">
        <pc:chgData name="Dylan Astrup" userId="56b1825f-da8e-4cf8-aad7-60ebaa314d46" providerId="ADAL" clId="{DDA47C83-A127-4AAA-B31B-4E71C26C04C2}" dt="2022-10-12T03:50:55.437" v="919" actId="700"/>
        <pc:sldMkLst>
          <pc:docMk/>
          <pc:sldMk cId="749659287" sldId="307"/>
        </pc:sldMkLst>
        <pc:spChg chg="mod ord">
          <ac:chgData name="Dylan Astrup" userId="56b1825f-da8e-4cf8-aad7-60ebaa314d46" providerId="ADAL" clId="{DDA47C83-A127-4AAA-B31B-4E71C26C04C2}" dt="2022-10-12T03:50:55.437" v="919" actId="700"/>
          <ac:spMkLst>
            <pc:docMk/>
            <pc:sldMk cId="749659287" sldId="307"/>
            <ac:spMk id="2" creationId="{3656AE75-DCDC-7800-A51B-832B0685903A}"/>
          </ac:spMkLst>
        </pc:spChg>
        <pc:spChg chg="add mod">
          <ac:chgData name="Dylan Astrup" userId="56b1825f-da8e-4cf8-aad7-60ebaa314d46" providerId="ADAL" clId="{DDA47C83-A127-4AAA-B31B-4E71C26C04C2}" dt="2022-10-12T03:50:08.953" v="908"/>
          <ac:spMkLst>
            <pc:docMk/>
            <pc:sldMk cId="749659287" sldId="307"/>
            <ac:spMk id="3" creationId="{222923F7-3118-F864-6129-3ECAB83C0F5B}"/>
          </ac:spMkLst>
        </pc:spChg>
        <pc:spChg chg="mod ord">
          <ac:chgData name="Dylan Astrup" userId="56b1825f-da8e-4cf8-aad7-60ebaa314d46" providerId="ADAL" clId="{DDA47C83-A127-4AAA-B31B-4E71C26C04C2}" dt="2022-10-12T03:50:55.437" v="919" actId="700"/>
          <ac:spMkLst>
            <pc:docMk/>
            <pc:sldMk cId="749659287" sldId="307"/>
            <ac:spMk id="4" creationId="{83297EEC-6299-D924-2B6D-504618678982}"/>
          </ac:spMkLst>
        </pc:spChg>
      </pc:sldChg>
      <pc:sldChg chg="del">
        <pc:chgData name="Dylan Astrup" userId="56b1825f-da8e-4cf8-aad7-60ebaa314d46" providerId="ADAL" clId="{DDA47C83-A127-4AAA-B31B-4E71C26C04C2}" dt="2022-10-12T02:05:42.376" v="559" actId="47"/>
        <pc:sldMkLst>
          <pc:docMk/>
          <pc:sldMk cId="1038660583" sldId="308"/>
        </pc:sldMkLst>
      </pc:sldChg>
      <pc:sldChg chg="addSp modSp modNotesTx">
        <pc:chgData name="Dylan Astrup" userId="56b1825f-da8e-4cf8-aad7-60ebaa314d46" providerId="ADAL" clId="{DDA47C83-A127-4AAA-B31B-4E71C26C04C2}" dt="2022-10-12T03:47:16.834" v="889"/>
        <pc:sldMkLst>
          <pc:docMk/>
          <pc:sldMk cId="2279906906" sldId="309"/>
        </pc:sldMkLst>
        <pc:spChg chg="add mod">
          <ac:chgData name="Dylan Astrup" userId="56b1825f-da8e-4cf8-aad7-60ebaa314d46" providerId="ADAL" clId="{DDA47C83-A127-4AAA-B31B-4E71C26C04C2}" dt="2022-10-12T03:47:16.834" v="889"/>
          <ac:spMkLst>
            <pc:docMk/>
            <pc:sldMk cId="2279906906" sldId="309"/>
            <ac:spMk id="2" creationId="{BA4D9023-EE05-0AD3-5D6B-E4F135C18099}"/>
          </ac:spMkLst>
        </pc:spChg>
      </pc:sldChg>
      <pc:sldChg chg="addSp modSp modNotesTx">
        <pc:chgData name="Dylan Astrup" userId="56b1825f-da8e-4cf8-aad7-60ebaa314d46" providerId="ADAL" clId="{DDA47C83-A127-4AAA-B31B-4E71C26C04C2}" dt="2022-10-12T03:49:51.838" v="904"/>
        <pc:sldMkLst>
          <pc:docMk/>
          <pc:sldMk cId="421318452" sldId="311"/>
        </pc:sldMkLst>
        <pc:spChg chg="add mod">
          <ac:chgData name="Dylan Astrup" userId="56b1825f-da8e-4cf8-aad7-60ebaa314d46" providerId="ADAL" clId="{DDA47C83-A127-4AAA-B31B-4E71C26C04C2}" dt="2022-10-12T03:49:51.838" v="904"/>
          <ac:spMkLst>
            <pc:docMk/>
            <pc:sldMk cId="421318452" sldId="311"/>
            <ac:spMk id="4" creationId="{DAF8D8C5-E9FE-C637-693B-BFCBD804587D}"/>
          </ac:spMkLst>
        </pc:spChg>
      </pc:sldChg>
      <pc:sldChg chg="addSp modSp modNotesTx">
        <pc:chgData name="Dylan Astrup" userId="56b1825f-da8e-4cf8-aad7-60ebaa314d46" providerId="ADAL" clId="{DDA47C83-A127-4AAA-B31B-4E71C26C04C2}" dt="2022-10-12T03:49:54.664" v="905"/>
        <pc:sldMkLst>
          <pc:docMk/>
          <pc:sldMk cId="3800619108" sldId="312"/>
        </pc:sldMkLst>
        <pc:spChg chg="add mod">
          <ac:chgData name="Dylan Astrup" userId="56b1825f-da8e-4cf8-aad7-60ebaa314d46" providerId="ADAL" clId="{DDA47C83-A127-4AAA-B31B-4E71C26C04C2}" dt="2022-10-12T03:49:54.664" v="905"/>
          <ac:spMkLst>
            <pc:docMk/>
            <pc:sldMk cId="3800619108" sldId="312"/>
            <ac:spMk id="6" creationId="{39D3BBD7-ADC9-DA56-038D-44A975C43E4D}"/>
          </ac:spMkLst>
        </pc:spChg>
      </pc:sldChg>
      <pc:sldChg chg="addSp modSp modNotesTx">
        <pc:chgData name="Dylan Astrup" userId="56b1825f-da8e-4cf8-aad7-60ebaa314d46" providerId="ADAL" clId="{DDA47C83-A127-4AAA-B31B-4E71C26C04C2}" dt="2022-10-12T03:49:55.848" v="906"/>
        <pc:sldMkLst>
          <pc:docMk/>
          <pc:sldMk cId="1718364736" sldId="313"/>
        </pc:sldMkLst>
        <pc:spChg chg="add mod">
          <ac:chgData name="Dylan Astrup" userId="56b1825f-da8e-4cf8-aad7-60ebaa314d46" providerId="ADAL" clId="{DDA47C83-A127-4AAA-B31B-4E71C26C04C2}" dt="2022-10-12T03:49:55.848" v="906"/>
          <ac:spMkLst>
            <pc:docMk/>
            <pc:sldMk cId="1718364736" sldId="313"/>
            <ac:spMk id="8" creationId="{1368E7C8-5062-AEAE-03E5-7DC39DB9FB2D}"/>
          </ac:spMkLst>
        </pc:spChg>
        <pc:graphicFrameChg chg="mod">
          <ac:chgData name="Dylan Astrup" userId="56b1825f-da8e-4cf8-aad7-60ebaa314d46" providerId="ADAL" clId="{DDA47C83-A127-4AAA-B31B-4E71C26C04C2}" dt="2022-10-12T01:17:11.104" v="13" actId="20577"/>
          <ac:graphicFrameMkLst>
            <pc:docMk/>
            <pc:sldMk cId="1718364736" sldId="313"/>
            <ac:graphicFrameMk id="2" creationId="{45BD5C2A-F0A7-07E8-6202-C939BABDD355}"/>
          </ac:graphicFrameMkLst>
        </pc:graphicFrameChg>
      </pc:sldChg>
      <pc:sldChg chg="addSp modSp modNotesTx">
        <pc:chgData name="Dylan Astrup" userId="56b1825f-da8e-4cf8-aad7-60ebaa314d46" providerId="ADAL" clId="{DDA47C83-A127-4AAA-B31B-4E71C26C04C2}" dt="2022-10-12T03:47:27.601" v="894"/>
        <pc:sldMkLst>
          <pc:docMk/>
          <pc:sldMk cId="2901801152" sldId="314"/>
        </pc:sldMkLst>
        <pc:spChg chg="add mod">
          <ac:chgData name="Dylan Astrup" userId="56b1825f-da8e-4cf8-aad7-60ebaa314d46" providerId="ADAL" clId="{DDA47C83-A127-4AAA-B31B-4E71C26C04C2}" dt="2022-10-12T03:47:27.601" v="894"/>
          <ac:spMkLst>
            <pc:docMk/>
            <pc:sldMk cId="2901801152" sldId="314"/>
            <ac:spMk id="3" creationId="{D417A199-1806-1284-9A3C-807D1BF4DCCB}"/>
          </ac:spMkLst>
        </pc:spChg>
      </pc:sldChg>
      <pc:sldChg chg="modSp del mod">
        <pc:chgData name="Dylan Astrup" userId="56b1825f-da8e-4cf8-aad7-60ebaa314d46" providerId="ADAL" clId="{DDA47C83-A127-4AAA-B31B-4E71C26C04C2}" dt="2022-10-12T03:44:52.518" v="869" actId="2696"/>
        <pc:sldMkLst>
          <pc:docMk/>
          <pc:sldMk cId="1001923836" sldId="315"/>
        </pc:sldMkLst>
        <pc:spChg chg="mod">
          <ac:chgData name="Dylan Astrup" userId="56b1825f-da8e-4cf8-aad7-60ebaa314d46" providerId="ADAL" clId="{DDA47C83-A127-4AAA-B31B-4E71C26C04C2}" dt="2022-10-12T03:44:41.844" v="868" actId="108"/>
          <ac:spMkLst>
            <pc:docMk/>
            <pc:sldMk cId="1001923836" sldId="315"/>
            <ac:spMk id="2" creationId="{29EC9B37-8362-AC26-4F42-BE9D36624462}"/>
          </ac:spMkLst>
        </pc:spChg>
      </pc:sldChg>
      <pc:sldChg chg="addSp delSp modSp add mod ord setBg modNotesTx">
        <pc:chgData name="Dylan Astrup" userId="56b1825f-da8e-4cf8-aad7-60ebaa314d46" providerId="ADAL" clId="{DDA47C83-A127-4AAA-B31B-4E71C26C04C2}" dt="2022-10-12T03:47:15.331" v="888"/>
        <pc:sldMkLst>
          <pc:docMk/>
          <pc:sldMk cId="108045924" sldId="316"/>
        </pc:sldMkLst>
        <pc:spChg chg="add del mod">
          <ac:chgData name="Dylan Astrup" userId="56b1825f-da8e-4cf8-aad7-60ebaa314d46" providerId="ADAL" clId="{DDA47C83-A127-4AAA-B31B-4E71C26C04C2}" dt="2022-10-12T01:59:23.543" v="314" actId="931"/>
          <ac:spMkLst>
            <pc:docMk/>
            <pc:sldMk cId="108045924" sldId="316"/>
            <ac:spMk id="3" creationId="{550BD443-2EA6-ABD3-965E-1EB807B8658B}"/>
          </ac:spMkLst>
        </pc:spChg>
        <pc:spChg chg="add mod">
          <ac:chgData name="Dylan Astrup" userId="56b1825f-da8e-4cf8-aad7-60ebaa314d46" providerId="ADAL" clId="{DDA47C83-A127-4AAA-B31B-4E71C26C04C2}" dt="2022-10-12T03:47:15.331" v="888"/>
          <ac:spMkLst>
            <pc:docMk/>
            <pc:sldMk cId="108045924" sldId="316"/>
            <ac:spMk id="7" creationId="{F3493848-ABA4-25EF-E33B-CC0943B9B3FF}"/>
          </ac:spMkLst>
        </pc:spChg>
        <pc:spChg chg="mod">
          <ac:chgData name="Dylan Astrup" userId="56b1825f-da8e-4cf8-aad7-60ebaa314d46" providerId="ADAL" clId="{DDA47C83-A127-4AAA-B31B-4E71C26C04C2}" dt="2022-10-12T02:04:43.226" v="413" actId="20577"/>
          <ac:spMkLst>
            <pc:docMk/>
            <pc:sldMk cId="108045924" sldId="316"/>
            <ac:spMk id="10" creationId="{FA0D8C9E-F5BD-4819-ADBD-36608DF7F7EC}"/>
          </ac:spMkLst>
        </pc:spChg>
        <pc:picChg chg="add mod">
          <ac:chgData name="Dylan Astrup" userId="56b1825f-da8e-4cf8-aad7-60ebaa314d46" providerId="ADAL" clId="{DDA47C83-A127-4AAA-B31B-4E71C26C04C2}" dt="2022-10-12T01:59:27.746" v="317" actId="962"/>
          <ac:picMkLst>
            <pc:docMk/>
            <pc:sldMk cId="108045924" sldId="316"/>
            <ac:picMk id="5" creationId="{00B0A341-37A0-291C-44AF-D270B1ED2E4D}"/>
          </ac:picMkLst>
        </pc:picChg>
        <pc:picChg chg="del">
          <ac:chgData name="Dylan Astrup" userId="56b1825f-da8e-4cf8-aad7-60ebaa314d46" providerId="ADAL" clId="{DDA47C83-A127-4AAA-B31B-4E71C26C04C2}" dt="2022-10-12T01:59:10.679" v="306" actId="478"/>
          <ac:picMkLst>
            <pc:docMk/>
            <pc:sldMk cId="108045924" sldId="316"/>
            <ac:picMk id="6" creationId="{2F421E9F-87E5-84AA-635B-67DD5EAA7B87}"/>
          </ac:picMkLst>
        </pc:picChg>
        <pc:picChg chg="del">
          <ac:chgData name="Dylan Astrup" userId="56b1825f-da8e-4cf8-aad7-60ebaa314d46" providerId="ADAL" clId="{DDA47C83-A127-4AAA-B31B-4E71C26C04C2}" dt="2022-10-12T01:59:10.081" v="305" actId="478"/>
          <ac:picMkLst>
            <pc:docMk/>
            <pc:sldMk cId="108045924" sldId="316"/>
            <ac:picMk id="8" creationId="{66B3ED5B-5902-7AB8-2DBD-B7B3389382C4}"/>
          </ac:picMkLst>
        </pc:picChg>
        <pc:picChg chg="del">
          <ac:chgData name="Dylan Astrup" userId="56b1825f-da8e-4cf8-aad7-60ebaa314d46" providerId="ADAL" clId="{DDA47C83-A127-4AAA-B31B-4E71C26C04C2}" dt="2022-10-12T01:59:11.144" v="307" actId="478"/>
          <ac:picMkLst>
            <pc:docMk/>
            <pc:sldMk cId="108045924" sldId="316"/>
            <ac:picMk id="12" creationId="{D8EEA855-1D9C-56DB-1679-213CE55B0685}"/>
          </ac:picMkLst>
        </pc:picChg>
      </pc:sldChg>
      <pc:sldChg chg="addSp delSp modSp add mod ord setBg modNotesTx">
        <pc:chgData name="Dylan Astrup" userId="56b1825f-da8e-4cf8-aad7-60ebaa314d46" providerId="ADAL" clId="{DDA47C83-A127-4AAA-B31B-4E71C26C04C2}" dt="2022-10-12T03:46:58.181" v="886" actId="404"/>
        <pc:sldMkLst>
          <pc:docMk/>
          <pc:sldMk cId="2890421439" sldId="317"/>
        </pc:sldMkLst>
        <pc:spChg chg="add del mod">
          <ac:chgData name="Dylan Astrup" userId="56b1825f-da8e-4cf8-aad7-60ebaa314d46" providerId="ADAL" clId="{DDA47C83-A127-4AAA-B31B-4E71C26C04C2}" dt="2022-10-12T01:59:35.201" v="318" actId="931"/>
          <ac:spMkLst>
            <pc:docMk/>
            <pc:sldMk cId="2890421439" sldId="317"/>
            <ac:spMk id="3" creationId="{420BD272-E72B-2D89-5EDB-1E1E4373D917}"/>
          </ac:spMkLst>
        </pc:spChg>
        <pc:spChg chg="add mod">
          <ac:chgData name="Dylan Astrup" userId="56b1825f-da8e-4cf8-aad7-60ebaa314d46" providerId="ADAL" clId="{DDA47C83-A127-4AAA-B31B-4E71C26C04C2}" dt="2022-10-12T03:46:58.181" v="886" actId="404"/>
          <ac:spMkLst>
            <pc:docMk/>
            <pc:sldMk cId="2890421439" sldId="317"/>
            <ac:spMk id="7" creationId="{226BB715-07DD-245B-B627-B537E65AF3C4}"/>
          </ac:spMkLst>
        </pc:spChg>
        <pc:spChg chg="mod">
          <ac:chgData name="Dylan Astrup" userId="56b1825f-da8e-4cf8-aad7-60ebaa314d46" providerId="ADAL" clId="{DDA47C83-A127-4AAA-B31B-4E71C26C04C2}" dt="2022-10-12T02:04:22.705" v="356" actId="20577"/>
          <ac:spMkLst>
            <pc:docMk/>
            <pc:sldMk cId="2890421439" sldId="317"/>
            <ac:spMk id="10" creationId="{FA0D8C9E-F5BD-4819-ADBD-36608DF7F7EC}"/>
          </ac:spMkLst>
        </pc:spChg>
        <pc:picChg chg="add mod">
          <ac:chgData name="Dylan Astrup" userId="56b1825f-da8e-4cf8-aad7-60ebaa314d46" providerId="ADAL" clId="{DDA47C83-A127-4AAA-B31B-4E71C26C04C2}" dt="2022-10-12T01:59:42.614" v="323" actId="1076"/>
          <ac:picMkLst>
            <pc:docMk/>
            <pc:sldMk cId="2890421439" sldId="317"/>
            <ac:picMk id="5" creationId="{970BD840-E7B8-C88A-340B-6FAAECF1495C}"/>
          </ac:picMkLst>
        </pc:picChg>
        <pc:picChg chg="del">
          <ac:chgData name="Dylan Astrup" userId="56b1825f-da8e-4cf8-aad7-60ebaa314d46" providerId="ADAL" clId="{DDA47C83-A127-4AAA-B31B-4E71C26C04C2}" dt="2022-10-12T01:59:12.894" v="309" actId="478"/>
          <ac:picMkLst>
            <pc:docMk/>
            <pc:sldMk cId="2890421439" sldId="317"/>
            <ac:picMk id="6" creationId="{2F421E9F-87E5-84AA-635B-67DD5EAA7B87}"/>
          </ac:picMkLst>
        </pc:picChg>
        <pc:picChg chg="del">
          <ac:chgData name="Dylan Astrup" userId="56b1825f-da8e-4cf8-aad7-60ebaa314d46" providerId="ADAL" clId="{DDA47C83-A127-4AAA-B31B-4E71C26C04C2}" dt="2022-10-12T01:59:12.414" v="308" actId="478"/>
          <ac:picMkLst>
            <pc:docMk/>
            <pc:sldMk cId="2890421439" sldId="317"/>
            <ac:picMk id="8" creationId="{66B3ED5B-5902-7AB8-2DBD-B7B3389382C4}"/>
          </ac:picMkLst>
        </pc:picChg>
        <pc:picChg chg="del">
          <ac:chgData name="Dylan Astrup" userId="56b1825f-da8e-4cf8-aad7-60ebaa314d46" providerId="ADAL" clId="{DDA47C83-A127-4AAA-B31B-4E71C26C04C2}" dt="2022-10-12T01:59:13.288" v="310" actId="478"/>
          <ac:picMkLst>
            <pc:docMk/>
            <pc:sldMk cId="2890421439" sldId="317"/>
            <ac:picMk id="12" creationId="{D8EEA855-1D9C-56DB-1679-213CE55B0685}"/>
          </ac:picMkLst>
        </pc:picChg>
      </pc:sldChg>
      <pc:sldChg chg="addSp delSp modSp add mod setBg modNotesTx">
        <pc:chgData name="Dylan Astrup" userId="56b1825f-da8e-4cf8-aad7-60ebaa314d46" providerId="ADAL" clId="{DDA47C83-A127-4AAA-B31B-4E71C26C04C2}" dt="2022-10-12T03:47:13.944" v="887"/>
        <pc:sldMkLst>
          <pc:docMk/>
          <pc:sldMk cId="983254386" sldId="318"/>
        </pc:sldMkLst>
        <pc:spChg chg="add del mod">
          <ac:chgData name="Dylan Astrup" userId="56b1825f-da8e-4cf8-aad7-60ebaa314d46" providerId="ADAL" clId="{DDA47C83-A127-4AAA-B31B-4E71C26C04C2}" dt="2022-10-12T02:00:03.806" v="324" actId="931"/>
          <ac:spMkLst>
            <pc:docMk/>
            <pc:sldMk cId="983254386" sldId="318"/>
            <ac:spMk id="3" creationId="{82D67C73-30CC-975A-B3FE-585997ADA46D}"/>
          </ac:spMkLst>
        </pc:spChg>
        <pc:spChg chg="add mod">
          <ac:chgData name="Dylan Astrup" userId="56b1825f-da8e-4cf8-aad7-60ebaa314d46" providerId="ADAL" clId="{DDA47C83-A127-4AAA-B31B-4E71C26C04C2}" dt="2022-10-12T03:47:13.944" v="887"/>
          <ac:spMkLst>
            <pc:docMk/>
            <pc:sldMk cId="983254386" sldId="318"/>
            <ac:spMk id="7" creationId="{FE24AE40-C7E5-1749-E789-EDBCC4E6FD13}"/>
          </ac:spMkLst>
        </pc:spChg>
        <pc:spChg chg="mod">
          <ac:chgData name="Dylan Astrup" userId="56b1825f-da8e-4cf8-aad7-60ebaa314d46" providerId="ADAL" clId="{DDA47C83-A127-4AAA-B31B-4E71C26C04C2}" dt="2022-10-12T02:04:34.216" v="390" actId="20577"/>
          <ac:spMkLst>
            <pc:docMk/>
            <pc:sldMk cId="983254386" sldId="318"/>
            <ac:spMk id="10" creationId="{FA0D8C9E-F5BD-4819-ADBD-36608DF7F7EC}"/>
          </ac:spMkLst>
        </pc:spChg>
        <pc:picChg chg="add mod modCrop">
          <ac:chgData name="Dylan Astrup" userId="56b1825f-da8e-4cf8-aad7-60ebaa314d46" providerId="ADAL" clId="{DDA47C83-A127-4AAA-B31B-4E71C26C04C2}" dt="2022-10-12T02:01:15.320" v="329" actId="1038"/>
          <ac:picMkLst>
            <pc:docMk/>
            <pc:sldMk cId="983254386" sldId="318"/>
            <ac:picMk id="5" creationId="{833DF718-6B27-3482-B4FD-B2C25D8DD194}"/>
          </ac:picMkLst>
        </pc:picChg>
        <pc:picChg chg="del">
          <ac:chgData name="Dylan Astrup" userId="56b1825f-da8e-4cf8-aad7-60ebaa314d46" providerId="ADAL" clId="{DDA47C83-A127-4AAA-B31B-4E71C26C04C2}" dt="2022-10-12T01:59:14.926" v="312" actId="478"/>
          <ac:picMkLst>
            <pc:docMk/>
            <pc:sldMk cId="983254386" sldId="318"/>
            <ac:picMk id="6" creationId="{2F421E9F-87E5-84AA-635B-67DD5EAA7B87}"/>
          </ac:picMkLst>
        </pc:picChg>
        <pc:picChg chg="del">
          <ac:chgData name="Dylan Astrup" userId="56b1825f-da8e-4cf8-aad7-60ebaa314d46" providerId="ADAL" clId="{DDA47C83-A127-4AAA-B31B-4E71C26C04C2}" dt="2022-10-12T01:59:14.502" v="311" actId="478"/>
          <ac:picMkLst>
            <pc:docMk/>
            <pc:sldMk cId="983254386" sldId="318"/>
            <ac:picMk id="8" creationId="{66B3ED5B-5902-7AB8-2DBD-B7B3389382C4}"/>
          </ac:picMkLst>
        </pc:picChg>
        <pc:picChg chg="del">
          <ac:chgData name="Dylan Astrup" userId="56b1825f-da8e-4cf8-aad7-60ebaa314d46" providerId="ADAL" clId="{DDA47C83-A127-4AAA-B31B-4E71C26C04C2}" dt="2022-10-12T01:59:15.328" v="313" actId="478"/>
          <ac:picMkLst>
            <pc:docMk/>
            <pc:sldMk cId="983254386" sldId="318"/>
            <ac:picMk id="12" creationId="{D8EEA855-1D9C-56DB-1679-213CE55B0685}"/>
          </ac:picMkLst>
        </pc:picChg>
      </pc:sldChg>
      <pc:sldChg chg="addSp delSp modSp add mod ord setBg delDesignElem modNotesTx">
        <pc:chgData name="Dylan Astrup" userId="56b1825f-da8e-4cf8-aad7-60ebaa314d46" providerId="ADAL" clId="{DDA47C83-A127-4AAA-B31B-4E71C26C04C2}" dt="2022-10-12T03:49:45.808" v="902" actId="478"/>
        <pc:sldMkLst>
          <pc:docMk/>
          <pc:sldMk cId="1753477337" sldId="320"/>
        </pc:sldMkLst>
        <pc:spChg chg="mod">
          <ac:chgData name="Dylan Astrup" userId="56b1825f-da8e-4cf8-aad7-60ebaa314d46" providerId="ADAL" clId="{DDA47C83-A127-4AAA-B31B-4E71C26C04C2}" dt="2022-10-12T03:07:31.369" v="644" actId="1076"/>
          <ac:spMkLst>
            <pc:docMk/>
            <pc:sldMk cId="1753477337" sldId="320"/>
            <ac:spMk id="2" creationId="{00000000-0000-0000-0000-000000000000}"/>
          </ac:spMkLst>
        </pc:spChg>
        <pc:spChg chg="add del mod">
          <ac:chgData name="Dylan Astrup" userId="56b1825f-da8e-4cf8-aad7-60ebaa314d46" providerId="ADAL" clId="{DDA47C83-A127-4AAA-B31B-4E71C26C04C2}" dt="2022-10-12T03:49:45.808" v="902" actId="478"/>
          <ac:spMkLst>
            <pc:docMk/>
            <pc:sldMk cId="1753477337" sldId="320"/>
            <ac:spMk id="3" creationId="{8C7AF8C3-1556-E29E-39E3-F67AE58435AF}"/>
          </ac:spMkLst>
        </pc:spChg>
        <pc:spChg chg="add">
          <ac:chgData name="Dylan Astrup" userId="56b1825f-da8e-4cf8-aad7-60ebaa314d46" providerId="ADAL" clId="{DDA47C83-A127-4AAA-B31B-4E71C26C04C2}" dt="2022-10-12T02:42:44.503" v="564" actId="26606"/>
          <ac:spMkLst>
            <pc:docMk/>
            <pc:sldMk cId="1753477337" sldId="320"/>
            <ac:spMk id="1028" creationId="{A3363022-C969-41E9-8EB2-E4C94908C1FA}"/>
          </ac:spMkLst>
        </pc:spChg>
        <pc:spChg chg="add">
          <ac:chgData name="Dylan Astrup" userId="56b1825f-da8e-4cf8-aad7-60ebaa314d46" providerId="ADAL" clId="{DDA47C83-A127-4AAA-B31B-4E71C26C04C2}" dt="2022-10-12T02:42:44.503" v="564" actId="26606"/>
          <ac:spMkLst>
            <pc:docMk/>
            <pc:sldMk cId="1753477337" sldId="320"/>
            <ac:spMk id="1029" creationId="{8D1AD6B3-BE88-4CEB-BA17-790657CC4729}"/>
          </ac:spMkLst>
        </pc:spChg>
        <pc:spChg chg="del">
          <ac:chgData name="Dylan Astrup" userId="56b1825f-da8e-4cf8-aad7-60ebaa314d46" providerId="ADAL" clId="{DDA47C83-A127-4AAA-B31B-4E71C26C04C2}" dt="2022-10-12T02:42:35.146" v="561"/>
          <ac:spMkLst>
            <pc:docMk/>
            <pc:sldMk cId="1753477337" sldId="320"/>
            <ac:spMk id="1031" creationId="{A3363022-C969-41E9-8EB2-E4C94908C1FA}"/>
          </ac:spMkLst>
        </pc:spChg>
        <pc:spChg chg="del">
          <ac:chgData name="Dylan Astrup" userId="56b1825f-da8e-4cf8-aad7-60ebaa314d46" providerId="ADAL" clId="{DDA47C83-A127-4AAA-B31B-4E71C26C04C2}" dt="2022-10-12T02:42:35.146" v="561"/>
          <ac:spMkLst>
            <pc:docMk/>
            <pc:sldMk cId="1753477337" sldId="320"/>
            <ac:spMk id="1033" creationId="{8D1AD6B3-BE88-4CEB-BA17-790657CC4729}"/>
          </ac:spMkLst>
        </pc:spChg>
        <pc:grpChg chg="add">
          <ac:chgData name="Dylan Astrup" userId="56b1825f-da8e-4cf8-aad7-60ebaa314d46" providerId="ADAL" clId="{DDA47C83-A127-4AAA-B31B-4E71C26C04C2}" dt="2022-10-12T02:42:44.503" v="564" actId="26606"/>
          <ac:grpSpMkLst>
            <pc:docMk/>
            <pc:sldMk cId="1753477337" sldId="320"/>
            <ac:grpSpMk id="1030" creationId="{89D1390B-7E13-4B4F-9CB2-391063412E54}"/>
          </ac:grpSpMkLst>
        </pc:grpChg>
        <pc:grpChg chg="del">
          <ac:chgData name="Dylan Astrup" userId="56b1825f-da8e-4cf8-aad7-60ebaa314d46" providerId="ADAL" clId="{DDA47C83-A127-4AAA-B31B-4E71C26C04C2}" dt="2022-10-12T02:42:35.146" v="561"/>
          <ac:grpSpMkLst>
            <pc:docMk/>
            <pc:sldMk cId="1753477337" sldId="320"/>
            <ac:grpSpMk id="1035" creationId="{89D1390B-7E13-4B4F-9CB2-391063412E54}"/>
          </ac:grpSpMkLst>
        </pc:grpChg>
      </pc:sldChg>
      <pc:sldChg chg="addSp modSp modNotesTx">
        <pc:chgData name="Dylan Astrup" userId="56b1825f-da8e-4cf8-aad7-60ebaa314d46" providerId="ADAL" clId="{DDA47C83-A127-4AAA-B31B-4E71C26C04C2}" dt="2022-10-12T03:50:17.745" v="910"/>
        <pc:sldMkLst>
          <pc:docMk/>
          <pc:sldMk cId="485464304" sldId="321"/>
        </pc:sldMkLst>
        <pc:spChg chg="add mod">
          <ac:chgData name="Dylan Astrup" userId="56b1825f-da8e-4cf8-aad7-60ebaa314d46" providerId="ADAL" clId="{DDA47C83-A127-4AAA-B31B-4E71C26C04C2}" dt="2022-10-12T03:50:17.745" v="910"/>
          <ac:spMkLst>
            <pc:docMk/>
            <pc:sldMk cId="485464304" sldId="321"/>
            <ac:spMk id="7" creationId="{B93ECB8A-E58E-570F-43D3-DEA976AF69D4}"/>
          </ac:spMkLst>
        </pc:spChg>
      </pc:sldChg>
      <pc:sldChg chg="addSp delSp modSp add mod ord setBg delDesignElem modNotesTx">
        <pc:chgData name="Dylan Astrup" userId="56b1825f-da8e-4cf8-aad7-60ebaa314d46" providerId="ADAL" clId="{DDA47C83-A127-4AAA-B31B-4E71C26C04C2}" dt="2022-10-12T03:43:58.951" v="841" actId="20577"/>
        <pc:sldMkLst>
          <pc:docMk/>
          <pc:sldMk cId="2058042976" sldId="324"/>
        </pc:sldMkLst>
        <pc:spChg chg="mod">
          <ac:chgData name="Dylan Astrup" userId="56b1825f-da8e-4cf8-aad7-60ebaa314d46" providerId="ADAL" clId="{DDA47C83-A127-4AAA-B31B-4E71C26C04C2}" dt="2022-10-12T03:07:18.342" v="639"/>
          <ac:spMkLst>
            <pc:docMk/>
            <pc:sldMk cId="2058042976" sldId="324"/>
            <ac:spMk id="2" creationId="{00000000-0000-0000-0000-000000000000}"/>
          </ac:spMkLst>
        </pc:spChg>
        <pc:spChg chg="del">
          <ac:chgData name="Dylan Astrup" userId="56b1825f-da8e-4cf8-aad7-60ebaa314d46" providerId="ADAL" clId="{DDA47C83-A127-4AAA-B31B-4E71C26C04C2}" dt="2022-10-12T03:06:19.538" v="625"/>
          <ac:spMkLst>
            <pc:docMk/>
            <pc:sldMk cId="2058042976" sldId="324"/>
            <ac:spMk id="1028" creationId="{A3363022-C969-41E9-8EB2-E4C94908C1FA}"/>
          </ac:spMkLst>
        </pc:spChg>
        <pc:spChg chg="del">
          <ac:chgData name="Dylan Astrup" userId="56b1825f-da8e-4cf8-aad7-60ebaa314d46" providerId="ADAL" clId="{DDA47C83-A127-4AAA-B31B-4E71C26C04C2}" dt="2022-10-12T03:06:19.538" v="625"/>
          <ac:spMkLst>
            <pc:docMk/>
            <pc:sldMk cId="2058042976" sldId="324"/>
            <ac:spMk id="1029" creationId="{8D1AD6B3-BE88-4CEB-BA17-790657CC4729}"/>
          </ac:spMkLst>
        </pc:spChg>
        <pc:spChg chg="add">
          <ac:chgData name="Dylan Astrup" userId="56b1825f-da8e-4cf8-aad7-60ebaa314d46" providerId="ADAL" clId="{DDA47C83-A127-4AAA-B31B-4E71C26C04C2}" dt="2022-10-12T03:06:46.711" v="635" actId="26606"/>
          <ac:spMkLst>
            <pc:docMk/>
            <pc:sldMk cId="2058042976" sldId="324"/>
            <ac:spMk id="1031" creationId="{A3363022-C969-41E9-8EB2-E4C94908C1FA}"/>
          </ac:spMkLst>
        </pc:spChg>
        <pc:spChg chg="add">
          <ac:chgData name="Dylan Astrup" userId="56b1825f-da8e-4cf8-aad7-60ebaa314d46" providerId="ADAL" clId="{DDA47C83-A127-4AAA-B31B-4E71C26C04C2}" dt="2022-10-12T03:06:46.711" v="635" actId="26606"/>
          <ac:spMkLst>
            <pc:docMk/>
            <pc:sldMk cId="2058042976" sldId="324"/>
            <ac:spMk id="1033" creationId="{8D1AD6B3-BE88-4CEB-BA17-790657CC4729}"/>
          </ac:spMkLst>
        </pc:spChg>
        <pc:grpChg chg="del">
          <ac:chgData name="Dylan Astrup" userId="56b1825f-da8e-4cf8-aad7-60ebaa314d46" providerId="ADAL" clId="{DDA47C83-A127-4AAA-B31B-4E71C26C04C2}" dt="2022-10-12T03:06:19.538" v="625"/>
          <ac:grpSpMkLst>
            <pc:docMk/>
            <pc:sldMk cId="2058042976" sldId="324"/>
            <ac:grpSpMk id="1030" creationId="{89D1390B-7E13-4B4F-9CB2-391063412E54}"/>
          </ac:grpSpMkLst>
        </pc:grpChg>
        <pc:grpChg chg="add">
          <ac:chgData name="Dylan Astrup" userId="56b1825f-da8e-4cf8-aad7-60ebaa314d46" providerId="ADAL" clId="{DDA47C83-A127-4AAA-B31B-4E71C26C04C2}" dt="2022-10-12T03:06:46.711" v="635" actId="26606"/>
          <ac:grpSpMkLst>
            <pc:docMk/>
            <pc:sldMk cId="2058042976" sldId="324"/>
            <ac:grpSpMk id="1035" creationId="{89D1390B-7E13-4B4F-9CB2-391063412E54}"/>
          </ac:grpSpMkLst>
        </pc:grpChg>
      </pc:sldChg>
      <pc:sldChg chg="addSp modSp modNotesTx">
        <pc:chgData name="Dylan Astrup" userId="56b1825f-da8e-4cf8-aad7-60ebaa314d46" providerId="ADAL" clId="{DDA47C83-A127-4AAA-B31B-4E71C26C04C2}" dt="2022-10-12T03:50:19.075" v="911"/>
        <pc:sldMkLst>
          <pc:docMk/>
          <pc:sldMk cId="1280552326" sldId="326"/>
        </pc:sldMkLst>
        <pc:spChg chg="add mod">
          <ac:chgData name="Dylan Astrup" userId="56b1825f-da8e-4cf8-aad7-60ebaa314d46" providerId="ADAL" clId="{DDA47C83-A127-4AAA-B31B-4E71C26C04C2}" dt="2022-10-12T03:50:19.075" v="911"/>
          <ac:spMkLst>
            <pc:docMk/>
            <pc:sldMk cId="1280552326" sldId="326"/>
            <ac:spMk id="10" creationId="{BF7CD07B-61BB-A4E3-B973-D10D70C3CBCA}"/>
          </ac:spMkLst>
        </pc:spChg>
      </pc:sldChg>
    </pc:docChg>
  </pc:docChgLst>
  <pc:docChgLst>
    <pc:chgData name="Astrup, Dylan J." userId="S::astrupd@my.erau.edu::56b1825f-da8e-4cf8-aad7-60ebaa314d46" providerId="AD" clId="Web-{3D2DBB39-7C60-4DE9-AE2C-DFDDC93BA485}"/>
    <pc:docChg chg="addSld delSld modSld sldOrd">
      <pc:chgData name="Astrup, Dylan J." userId="S::astrupd@my.erau.edu::56b1825f-da8e-4cf8-aad7-60ebaa314d46" providerId="AD" clId="Web-{3D2DBB39-7C60-4DE9-AE2C-DFDDC93BA485}" dt="2022-10-04T02:54:12.297" v="22" actId="20577"/>
      <pc:docMkLst>
        <pc:docMk/>
      </pc:docMkLst>
      <pc:sldChg chg="addSp delSp modSp del mod setBg setClrOvrMap">
        <pc:chgData name="Astrup, Dylan J." userId="S::astrupd@my.erau.edu::56b1825f-da8e-4cf8-aad7-60ebaa314d46" providerId="AD" clId="Web-{3D2DBB39-7C60-4DE9-AE2C-DFDDC93BA485}" dt="2022-10-04T02:53:55.264" v="4"/>
        <pc:sldMkLst>
          <pc:docMk/>
          <pc:sldMk cId="2966444291" sldId="291"/>
        </pc:sldMkLst>
        <pc:spChg chg="mod ord">
          <ac:chgData name="Astrup, Dylan J." userId="S::astrupd@my.erau.edu::56b1825f-da8e-4cf8-aad7-60ebaa314d46" providerId="AD" clId="Web-{3D2DBB39-7C60-4DE9-AE2C-DFDDC93BA485}" dt="2022-10-03T20:31:11.630" v="2"/>
          <ac:spMkLst>
            <pc:docMk/>
            <pc:sldMk cId="2966444291" sldId="291"/>
            <ac:spMk id="2" creationId="{0A8C6DB5-126D-32D8-E35B-DB584A20F6FB}"/>
          </ac:spMkLst>
        </pc:spChg>
        <pc:spChg chg="add">
          <ac:chgData name="Astrup, Dylan J." userId="S::astrupd@my.erau.edu::56b1825f-da8e-4cf8-aad7-60ebaa314d46" providerId="AD" clId="Web-{3D2DBB39-7C60-4DE9-AE2C-DFDDC93BA485}" dt="2022-10-03T20:31:11.630" v="2"/>
          <ac:spMkLst>
            <pc:docMk/>
            <pc:sldMk cId="2966444291" sldId="291"/>
            <ac:spMk id="8" creationId="{71B2258F-86CA-4D4D-8270-BC05FCDEBFB3}"/>
          </ac:spMkLst>
        </pc:spChg>
        <pc:picChg chg="add del mod">
          <ac:chgData name="Astrup, Dylan J." userId="S::astrupd@my.erau.edu::56b1825f-da8e-4cf8-aad7-60ebaa314d46" providerId="AD" clId="Web-{3D2DBB39-7C60-4DE9-AE2C-DFDDC93BA485}" dt="2022-10-04T02:53:48.811" v="3"/>
          <ac:picMkLst>
            <pc:docMk/>
            <pc:sldMk cId="2966444291" sldId="291"/>
            <ac:picMk id="3" creationId="{C2CD96B7-9A54-D128-313B-7B9D58F41FAB}"/>
          </ac:picMkLst>
        </pc:picChg>
      </pc:sldChg>
      <pc:sldChg chg="modSp new mod ord modClrScheme chgLayout">
        <pc:chgData name="Astrup, Dylan J." userId="S::astrupd@my.erau.edu::56b1825f-da8e-4cf8-aad7-60ebaa314d46" providerId="AD" clId="Web-{3D2DBB39-7C60-4DE9-AE2C-DFDDC93BA485}" dt="2022-10-04T02:54:12.297" v="22" actId="20577"/>
        <pc:sldMkLst>
          <pc:docMk/>
          <pc:sldMk cId="1286395150" sldId="297"/>
        </pc:sldMkLst>
        <pc:spChg chg="mod ord">
          <ac:chgData name="Astrup, Dylan J." userId="S::astrupd@my.erau.edu::56b1825f-da8e-4cf8-aad7-60ebaa314d46" providerId="AD" clId="Web-{3D2DBB39-7C60-4DE9-AE2C-DFDDC93BA485}" dt="2022-10-04T02:54:12.297" v="22" actId="20577"/>
          <ac:spMkLst>
            <pc:docMk/>
            <pc:sldMk cId="1286395150" sldId="297"/>
            <ac:spMk id="2" creationId="{F96A8702-32A8-A19D-398E-F22DA1E605F0}"/>
          </ac:spMkLst>
        </pc:spChg>
        <pc:spChg chg="mod ord">
          <ac:chgData name="Astrup, Dylan J." userId="S::astrupd@my.erau.edu::56b1825f-da8e-4cf8-aad7-60ebaa314d46" providerId="AD" clId="Web-{3D2DBB39-7C60-4DE9-AE2C-DFDDC93BA485}" dt="2022-10-04T02:54:05.921" v="7"/>
          <ac:spMkLst>
            <pc:docMk/>
            <pc:sldMk cId="1286395150" sldId="297"/>
            <ac:spMk id="3" creationId="{29EECD97-7A1B-E4CC-2647-6CA6F1C99EE1}"/>
          </ac:spMkLst>
        </pc:spChg>
      </pc:sldChg>
    </pc:docChg>
  </pc:docChgLst>
  <pc:docChgLst>
    <pc:chgData name="Berson, Titan R." userId="b095c4ac-d937-49ad-8eb7-8da13456c348" providerId="ADAL" clId="{25A5C444-CA92-42D6-BFF5-090180E0DD34}"/>
    <pc:docChg chg="undo custSel addSld delSld modSld">
      <pc:chgData name="Berson, Titan R." userId="b095c4ac-d937-49ad-8eb7-8da13456c348" providerId="ADAL" clId="{25A5C444-CA92-42D6-BFF5-090180E0DD34}" dt="2022-10-02T18:03:49.799" v="408" actId="1076"/>
      <pc:docMkLst>
        <pc:docMk/>
      </pc:docMkLst>
      <pc:sldChg chg="addSp modSp mod">
        <pc:chgData name="Berson, Titan R." userId="b095c4ac-d937-49ad-8eb7-8da13456c348" providerId="ADAL" clId="{25A5C444-CA92-42D6-BFF5-090180E0DD34}" dt="2022-10-02T17:42:49.873" v="45" actId="1076"/>
        <pc:sldMkLst>
          <pc:docMk/>
          <pc:sldMk cId="2579320509" sldId="264"/>
        </pc:sldMkLst>
        <pc:spChg chg="mod">
          <ac:chgData name="Berson, Titan R." userId="b095c4ac-d937-49ad-8eb7-8da13456c348" providerId="ADAL" clId="{25A5C444-CA92-42D6-BFF5-090180E0DD34}" dt="2022-10-02T17:42:40.036" v="43" actId="20577"/>
          <ac:spMkLst>
            <pc:docMk/>
            <pc:sldMk cId="2579320509" sldId="264"/>
            <ac:spMk id="3" creationId="{B68E05C4-3229-1C39-A925-946F2E1BB741}"/>
          </ac:spMkLst>
        </pc:spChg>
        <pc:graphicFrameChg chg="add mod">
          <ac:chgData name="Berson, Titan R." userId="b095c4ac-d937-49ad-8eb7-8da13456c348" providerId="ADAL" clId="{25A5C444-CA92-42D6-BFF5-090180E0DD34}" dt="2022-10-02T17:42:49.873" v="45" actId="1076"/>
          <ac:graphicFrameMkLst>
            <pc:docMk/>
            <pc:sldMk cId="2579320509" sldId="264"/>
            <ac:graphicFrameMk id="4" creationId="{44BA2E7D-49E9-39C8-B364-165E0BE531C4}"/>
          </ac:graphicFrameMkLst>
        </pc:graphicFrameChg>
      </pc:sldChg>
      <pc:sldChg chg="addSp delSp modSp mod">
        <pc:chgData name="Berson, Titan R." userId="b095c4ac-d937-49ad-8eb7-8da13456c348" providerId="ADAL" clId="{25A5C444-CA92-42D6-BFF5-090180E0DD34}" dt="2022-10-02T18:03:49.799" v="408" actId="1076"/>
        <pc:sldMkLst>
          <pc:docMk/>
          <pc:sldMk cId="2641549669" sldId="266"/>
        </pc:sldMkLst>
        <pc:spChg chg="del mod">
          <ac:chgData name="Berson, Titan R." userId="b095c4ac-d937-49ad-8eb7-8da13456c348" providerId="ADAL" clId="{25A5C444-CA92-42D6-BFF5-090180E0DD34}" dt="2022-10-02T17:41:20.793" v="2" actId="22"/>
          <ac:spMkLst>
            <pc:docMk/>
            <pc:sldMk cId="2641549669" sldId="266"/>
            <ac:spMk id="4" creationId="{F5B3B9BE-5ED3-5CDE-F546-C04FCDF0F6DC}"/>
          </ac:spMkLst>
        </pc:spChg>
        <pc:spChg chg="add del mod">
          <ac:chgData name="Berson, Titan R." userId="b095c4ac-d937-49ad-8eb7-8da13456c348" providerId="ADAL" clId="{25A5C444-CA92-42D6-BFF5-090180E0DD34}" dt="2022-10-02T18:03:43.679" v="405" actId="478"/>
          <ac:spMkLst>
            <pc:docMk/>
            <pc:sldMk cId="2641549669" sldId="266"/>
            <ac:spMk id="7" creationId="{4883FAF0-DD7A-9F5E-113F-606EBE86BA90}"/>
          </ac:spMkLst>
        </pc:spChg>
        <pc:graphicFrameChg chg="add mod">
          <ac:chgData name="Berson, Titan R." userId="b095c4ac-d937-49ad-8eb7-8da13456c348" providerId="ADAL" clId="{25A5C444-CA92-42D6-BFF5-090180E0DD34}" dt="2022-10-02T18:03:49.799" v="408" actId="1076"/>
          <ac:graphicFrameMkLst>
            <pc:docMk/>
            <pc:sldMk cId="2641549669" sldId="266"/>
            <ac:graphicFrameMk id="8" creationId="{506CA79A-5707-5FBE-03B2-DDA959600566}"/>
          </ac:graphicFrameMkLst>
        </pc:graphicFrameChg>
        <pc:picChg chg="add del mod ord">
          <ac:chgData name="Berson, Titan R." userId="b095c4ac-d937-49ad-8eb7-8da13456c348" providerId="ADAL" clId="{25A5C444-CA92-42D6-BFF5-090180E0DD34}" dt="2022-10-02T18:03:25.166" v="401" actId="478"/>
          <ac:picMkLst>
            <pc:docMk/>
            <pc:sldMk cId="2641549669" sldId="266"/>
            <ac:picMk id="5" creationId="{62D8AB5D-084E-50A5-7A65-0BF43FF9CD30}"/>
          </ac:picMkLst>
        </pc:picChg>
      </pc:sldChg>
      <pc:sldChg chg="del">
        <pc:chgData name="Berson, Titan R." userId="b095c4ac-d937-49ad-8eb7-8da13456c348" providerId="ADAL" clId="{25A5C444-CA92-42D6-BFF5-090180E0DD34}" dt="2022-10-02T17:43:05.728" v="46" actId="2696"/>
        <pc:sldMkLst>
          <pc:docMk/>
          <pc:sldMk cId="1313678804" sldId="277"/>
        </pc:sldMkLst>
      </pc:sldChg>
      <pc:sldChg chg="modSp mod">
        <pc:chgData name="Berson, Titan R." userId="b095c4ac-d937-49ad-8eb7-8da13456c348" providerId="ADAL" clId="{25A5C444-CA92-42D6-BFF5-090180E0DD34}" dt="2022-10-02T17:43:14.802" v="56" actId="20577"/>
        <pc:sldMkLst>
          <pc:docMk/>
          <pc:sldMk cId="2057245058" sldId="279"/>
        </pc:sldMkLst>
        <pc:spChg chg="mod">
          <ac:chgData name="Berson, Titan R." userId="b095c4ac-d937-49ad-8eb7-8da13456c348" providerId="ADAL" clId="{25A5C444-CA92-42D6-BFF5-090180E0DD34}" dt="2022-10-02T17:43:14.802" v="56" actId="20577"/>
          <ac:spMkLst>
            <pc:docMk/>
            <pc:sldMk cId="2057245058" sldId="279"/>
            <ac:spMk id="2" creationId="{F6C31A09-B6FC-00D6-0BB6-F0EF92153ABA}"/>
          </ac:spMkLst>
        </pc:spChg>
      </pc:sldChg>
      <pc:sldChg chg="modSp add mod">
        <pc:chgData name="Berson, Titan R." userId="b095c4ac-d937-49ad-8eb7-8da13456c348" providerId="ADAL" clId="{25A5C444-CA92-42D6-BFF5-090180E0DD34}" dt="2022-10-02T17:47:33.802" v="334" actId="20577"/>
        <pc:sldMkLst>
          <pc:docMk/>
          <pc:sldMk cId="3402881972" sldId="288"/>
        </pc:sldMkLst>
        <pc:spChg chg="mod">
          <ac:chgData name="Berson, Titan R." userId="b095c4ac-d937-49ad-8eb7-8da13456c348" providerId="ADAL" clId="{25A5C444-CA92-42D6-BFF5-090180E0DD34}" dt="2022-10-02T17:44:02.389" v="73" actId="20577"/>
          <ac:spMkLst>
            <pc:docMk/>
            <pc:sldMk cId="3402881972" sldId="288"/>
            <ac:spMk id="2" creationId="{3656AE75-DCDC-7800-A51B-832B0685903A}"/>
          </ac:spMkLst>
        </pc:spChg>
        <pc:graphicFrameChg chg="mod">
          <ac:chgData name="Berson, Titan R." userId="b095c4ac-d937-49ad-8eb7-8da13456c348" providerId="ADAL" clId="{25A5C444-CA92-42D6-BFF5-090180E0DD34}" dt="2022-10-02T17:47:33.802" v="334" actId="20577"/>
          <ac:graphicFrameMkLst>
            <pc:docMk/>
            <pc:sldMk cId="3402881972" sldId="288"/>
            <ac:graphicFrameMk id="6" creationId="{21D2874E-F96C-5978-5B72-46FB18ADD2A9}"/>
          </ac:graphicFrameMkLst>
        </pc:graphicFrameChg>
      </pc:sldChg>
      <pc:sldChg chg="add del">
        <pc:chgData name="Berson, Titan R." userId="b095c4ac-d937-49ad-8eb7-8da13456c348" providerId="ADAL" clId="{25A5C444-CA92-42D6-BFF5-090180E0DD34}" dt="2022-10-02T17:52:41.948" v="375" actId="2890"/>
        <pc:sldMkLst>
          <pc:docMk/>
          <pc:sldMk cId="452741637" sldId="289"/>
        </pc:sldMkLst>
      </pc:sldChg>
      <pc:sldChg chg="addSp delSp modSp add del mod">
        <pc:chgData name="Berson, Titan R." userId="b095c4ac-d937-49ad-8eb7-8da13456c348" providerId="ADAL" clId="{25A5C444-CA92-42D6-BFF5-090180E0DD34}" dt="2022-10-02T17:52:42.778" v="376" actId="2696"/>
        <pc:sldMkLst>
          <pc:docMk/>
          <pc:sldMk cId="3283620086" sldId="289"/>
        </pc:sldMkLst>
        <pc:spChg chg="mod">
          <ac:chgData name="Berson, Titan R." userId="b095c4ac-d937-49ad-8eb7-8da13456c348" providerId="ADAL" clId="{25A5C444-CA92-42D6-BFF5-090180E0DD34}" dt="2022-10-02T17:49:39.702" v="367" actId="20577"/>
          <ac:spMkLst>
            <pc:docMk/>
            <pc:sldMk cId="3283620086" sldId="289"/>
            <ac:spMk id="2" creationId="{3656AE75-DCDC-7800-A51B-832B0685903A}"/>
          </ac:spMkLst>
        </pc:spChg>
        <pc:spChg chg="add del mod">
          <ac:chgData name="Berson, Titan R." userId="b095c4ac-d937-49ad-8eb7-8da13456c348" providerId="ADAL" clId="{25A5C444-CA92-42D6-BFF5-090180E0DD34}" dt="2022-10-02T17:51:58.764" v="368"/>
          <ac:spMkLst>
            <pc:docMk/>
            <pc:sldMk cId="3283620086" sldId="289"/>
            <ac:spMk id="4" creationId="{E3C7D528-2915-82BE-CAD6-0D772C2A8FA2}"/>
          </ac:spMkLst>
        </pc:spChg>
        <pc:graphicFrameChg chg="del">
          <ac:chgData name="Berson, Titan R." userId="b095c4ac-d937-49ad-8eb7-8da13456c348" providerId="ADAL" clId="{25A5C444-CA92-42D6-BFF5-090180E0DD34}" dt="2022-10-02T17:49:18.154" v="351" actId="478"/>
          <ac:graphicFrameMkLst>
            <pc:docMk/>
            <pc:sldMk cId="3283620086" sldId="289"/>
            <ac:graphicFrameMk id="6" creationId="{21D2874E-F96C-5978-5B72-46FB18ADD2A9}"/>
          </ac:graphicFrameMkLst>
        </pc:graphicFrameChg>
        <pc:picChg chg="add mod">
          <ac:chgData name="Berson, Titan R." userId="b095c4ac-d937-49ad-8eb7-8da13456c348" providerId="ADAL" clId="{25A5C444-CA92-42D6-BFF5-090180E0DD34}" dt="2022-10-02T17:52:09.887" v="372" actId="1076"/>
          <ac:picMkLst>
            <pc:docMk/>
            <pc:sldMk cId="3283620086" sldId="289"/>
            <ac:picMk id="5" creationId="{E958015B-397C-8FD3-6647-AB6F7A43438B}"/>
          </ac:picMkLst>
        </pc:picChg>
      </pc:sldChg>
      <pc:sldChg chg="addSp delSp modSp add mod">
        <pc:chgData name="Berson, Titan R." userId="b095c4ac-d937-49ad-8eb7-8da13456c348" providerId="ADAL" clId="{25A5C444-CA92-42D6-BFF5-090180E0DD34}" dt="2022-10-02T17:53:41.584" v="400" actId="1076"/>
        <pc:sldMkLst>
          <pc:docMk/>
          <pc:sldMk cId="1260177162" sldId="290"/>
        </pc:sldMkLst>
        <pc:spChg chg="mod">
          <ac:chgData name="Berson, Titan R." userId="b095c4ac-d937-49ad-8eb7-8da13456c348" providerId="ADAL" clId="{25A5C444-CA92-42D6-BFF5-090180E0DD34}" dt="2022-10-02T17:53:10.437" v="394" actId="20577"/>
          <ac:spMkLst>
            <pc:docMk/>
            <pc:sldMk cId="1260177162" sldId="290"/>
            <ac:spMk id="2" creationId="{3656AE75-DCDC-7800-A51B-832B0685903A}"/>
          </ac:spMkLst>
        </pc:spChg>
        <pc:spChg chg="add del mod">
          <ac:chgData name="Berson, Titan R." userId="b095c4ac-d937-49ad-8eb7-8da13456c348" providerId="ADAL" clId="{25A5C444-CA92-42D6-BFF5-090180E0DD34}" dt="2022-10-02T17:53:31.637" v="396"/>
          <ac:spMkLst>
            <pc:docMk/>
            <pc:sldMk cId="1260177162" sldId="290"/>
            <ac:spMk id="4" creationId="{5D9A0C1E-4FAD-5B2A-89D4-71CE37901E7C}"/>
          </ac:spMkLst>
        </pc:spChg>
        <pc:picChg chg="del">
          <ac:chgData name="Berson, Titan R." userId="b095c4ac-d937-49ad-8eb7-8da13456c348" providerId="ADAL" clId="{25A5C444-CA92-42D6-BFF5-090180E0DD34}" dt="2022-10-02T17:53:13.517" v="395" actId="478"/>
          <ac:picMkLst>
            <pc:docMk/>
            <pc:sldMk cId="1260177162" sldId="290"/>
            <ac:picMk id="5" creationId="{E958015B-397C-8FD3-6647-AB6F7A43438B}"/>
          </ac:picMkLst>
        </pc:picChg>
        <pc:picChg chg="add mod">
          <ac:chgData name="Berson, Titan R." userId="b095c4ac-d937-49ad-8eb7-8da13456c348" providerId="ADAL" clId="{25A5C444-CA92-42D6-BFF5-090180E0DD34}" dt="2022-10-02T17:53:41.584" v="400" actId="1076"/>
          <ac:picMkLst>
            <pc:docMk/>
            <pc:sldMk cId="1260177162" sldId="290"/>
            <ac:picMk id="6" creationId="{D68C9CF9-D2D1-C948-37E1-D952C7152F42}"/>
          </ac:picMkLst>
        </pc:picChg>
      </pc:sldChg>
    </pc:docChg>
  </pc:docChgLst>
  <pc:docChgLst>
    <pc:chgData name="Spiller, Hannah G." userId="S::spillerh@my.erau.edu::f42f1aa8-bbe2-42da-86ac-84a2e4ce8dc6" providerId="AD" clId="Web-{01BA69BE-BF7F-4C19-BEF8-3E0BBB403FD4}"/>
    <pc:docChg chg="modSld">
      <pc:chgData name="Spiller, Hannah G." userId="S::spillerh@my.erau.edu::f42f1aa8-bbe2-42da-86ac-84a2e4ce8dc6" providerId="AD" clId="Web-{01BA69BE-BF7F-4C19-BEF8-3E0BBB403FD4}" dt="2022-10-06T20:56:57.002" v="174" actId="14100"/>
      <pc:docMkLst>
        <pc:docMk/>
      </pc:docMkLst>
      <pc:sldChg chg="modSp">
        <pc:chgData name="Spiller, Hannah G." userId="S::spillerh@my.erau.edu::f42f1aa8-bbe2-42da-86ac-84a2e4ce8dc6" providerId="AD" clId="Web-{01BA69BE-BF7F-4C19-BEF8-3E0BBB403FD4}" dt="2022-10-06T20:51:41.382" v="142" actId="20577"/>
        <pc:sldMkLst>
          <pc:docMk/>
          <pc:sldMk cId="1547911601" sldId="257"/>
        </pc:sldMkLst>
        <pc:graphicFrameChg chg="modGraphic">
          <ac:chgData name="Spiller, Hannah G." userId="S::spillerh@my.erau.edu::f42f1aa8-bbe2-42da-86ac-84a2e4ce8dc6" providerId="AD" clId="Web-{01BA69BE-BF7F-4C19-BEF8-3E0BBB403FD4}" dt="2022-10-06T20:51:41.382" v="142" actId="20577"/>
          <ac:graphicFrameMkLst>
            <pc:docMk/>
            <pc:sldMk cId="1547911601" sldId="257"/>
            <ac:graphicFrameMk id="4" creationId="{02B2E4AE-C64D-7DF9-85E5-8C13292654C2}"/>
          </ac:graphicFrameMkLst>
        </pc:graphicFrameChg>
      </pc:sldChg>
      <pc:sldChg chg="modSp">
        <pc:chgData name="Spiller, Hannah G." userId="S::spillerh@my.erau.edu::f42f1aa8-bbe2-42da-86ac-84a2e4ce8dc6" providerId="AD" clId="Web-{01BA69BE-BF7F-4C19-BEF8-3E0BBB403FD4}" dt="2022-10-06T20:54:46.310" v="158" actId="20577"/>
        <pc:sldMkLst>
          <pc:docMk/>
          <pc:sldMk cId="1532259804" sldId="259"/>
        </pc:sldMkLst>
        <pc:graphicFrameChg chg="modGraphic">
          <ac:chgData name="Spiller, Hannah G." userId="S::spillerh@my.erau.edu::f42f1aa8-bbe2-42da-86ac-84a2e4ce8dc6" providerId="AD" clId="Web-{01BA69BE-BF7F-4C19-BEF8-3E0BBB403FD4}" dt="2022-10-06T20:54:46.310" v="158" actId="20577"/>
          <ac:graphicFrameMkLst>
            <pc:docMk/>
            <pc:sldMk cId="1532259804" sldId="259"/>
            <ac:graphicFrameMk id="4" creationId="{7549B269-821C-EE1F-AD75-0D9C2766C1A6}"/>
          </ac:graphicFrameMkLst>
        </pc:graphicFrameChg>
      </pc:sldChg>
      <pc:sldChg chg="delSp modSp">
        <pc:chgData name="Spiller, Hannah G." userId="S::spillerh@my.erau.edu::f42f1aa8-bbe2-42da-86ac-84a2e4ce8dc6" providerId="AD" clId="Web-{01BA69BE-BF7F-4C19-BEF8-3E0BBB403FD4}" dt="2022-10-06T20:56:57.002" v="174" actId="14100"/>
        <pc:sldMkLst>
          <pc:docMk/>
          <pc:sldMk cId="1370572748" sldId="273"/>
        </pc:sldMkLst>
        <pc:graphicFrameChg chg="modGraphic">
          <ac:chgData name="Spiller, Hannah G." userId="S::spillerh@my.erau.edu::f42f1aa8-bbe2-42da-86ac-84a2e4ce8dc6" providerId="AD" clId="Web-{01BA69BE-BF7F-4C19-BEF8-3E0BBB403FD4}" dt="2022-10-06T20:56:38.173" v="168" actId="20577"/>
          <ac:graphicFrameMkLst>
            <pc:docMk/>
            <pc:sldMk cId="1370572748" sldId="273"/>
            <ac:graphicFrameMk id="4" creationId="{6391F98F-B853-966E-F7CD-C226BE6EB6A5}"/>
          </ac:graphicFrameMkLst>
        </pc:graphicFrameChg>
        <pc:picChg chg="mod">
          <ac:chgData name="Spiller, Hannah G." userId="S::spillerh@my.erau.edu::f42f1aa8-bbe2-42da-86ac-84a2e4ce8dc6" providerId="AD" clId="Web-{01BA69BE-BF7F-4C19-BEF8-3E0BBB403FD4}" dt="2022-10-06T20:56:57.002" v="174" actId="14100"/>
          <ac:picMkLst>
            <pc:docMk/>
            <pc:sldMk cId="1370572748" sldId="273"/>
            <ac:picMk id="5" creationId="{983302AE-08F3-BC9C-E6C1-4B9A9232F343}"/>
          </ac:picMkLst>
        </pc:picChg>
        <pc:picChg chg="mod">
          <ac:chgData name="Spiller, Hannah G." userId="S::spillerh@my.erau.edu::f42f1aa8-bbe2-42da-86ac-84a2e4ce8dc6" providerId="AD" clId="Web-{01BA69BE-BF7F-4C19-BEF8-3E0BBB403FD4}" dt="2022-10-06T20:56:45.475" v="171" actId="14100"/>
          <ac:picMkLst>
            <pc:docMk/>
            <pc:sldMk cId="1370572748" sldId="273"/>
            <ac:picMk id="7" creationId="{91733715-A8E7-283F-DE60-30A0DDB60D18}"/>
          </ac:picMkLst>
        </pc:picChg>
        <pc:picChg chg="del">
          <ac:chgData name="Spiller, Hannah G." userId="S::spillerh@my.erau.edu::f42f1aa8-bbe2-42da-86ac-84a2e4ce8dc6" providerId="AD" clId="Web-{01BA69BE-BF7F-4C19-BEF8-3E0BBB403FD4}" dt="2022-10-06T20:56:38.735" v="169"/>
          <ac:picMkLst>
            <pc:docMk/>
            <pc:sldMk cId="1370572748" sldId="273"/>
            <ac:picMk id="9" creationId="{CD0201BA-3E59-F65D-3B1D-E68C7637B9D3}"/>
          </ac:picMkLst>
        </pc:picChg>
      </pc:sldChg>
      <pc:sldChg chg="addSp modSp">
        <pc:chgData name="Spiller, Hannah G." userId="S::spillerh@my.erau.edu::f42f1aa8-bbe2-42da-86ac-84a2e4ce8dc6" providerId="AD" clId="Web-{01BA69BE-BF7F-4C19-BEF8-3E0BBB403FD4}" dt="2022-10-06T20:43:10.148" v="68"/>
        <pc:sldMkLst>
          <pc:docMk/>
          <pc:sldMk cId="1840018845" sldId="295"/>
        </pc:sldMkLst>
        <pc:cxnChg chg="add mod">
          <ac:chgData name="Spiller, Hannah G." userId="S::spillerh@my.erau.edu::f42f1aa8-bbe2-42da-86ac-84a2e4ce8dc6" providerId="AD" clId="Web-{01BA69BE-BF7F-4C19-BEF8-3E0BBB403FD4}" dt="2022-10-06T20:43:10.148" v="68"/>
          <ac:cxnSpMkLst>
            <pc:docMk/>
            <pc:sldMk cId="1840018845" sldId="295"/>
            <ac:cxnSpMk id="4" creationId="{A9FE3D88-3D8C-5537-FA4E-71BE8EEBA6D5}"/>
          </ac:cxnSpMkLst>
        </pc:cxnChg>
      </pc:sldChg>
    </pc:docChg>
  </pc:docChgLst>
  <pc:docChgLst>
    <pc:chgData name="Berson, Titan R." userId="b095c4ac-d937-49ad-8eb7-8da13456c348" providerId="ADAL" clId="{8E2E60C5-B5D8-4728-8409-59E2C6DBD61F}"/>
    <pc:docChg chg="undo custSel addSld delSld modSld sldOrd">
      <pc:chgData name="Berson, Titan R." userId="b095c4ac-d937-49ad-8eb7-8da13456c348" providerId="ADAL" clId="{8E2E60C5-B5D8-4728-8409-59E2C6DBD61F}" dt="2022-10-12T03:30:21.379" v="7045" actId="1076"/>
      <pc:docMkLst>
        <pc:docMk/>
      </pc:docMkLst>
      <pc:sldChg chg="modSp">
        <pc:chgData name="Berson, Titan R." userId="b095c4ac-d937-49ad-8eb7-8da13456c348" providerId="ADAL" clId="{8E2E60C5-B5D8-4728-8409-59E2C6DBD61F}" dt="2022-10-06T20:51:01.130" v="4400" actId="33524"/>
        <pc:sldMkLst>
          <pc:docMk/>
          <pc:sldMk cId="1547911601" sldId="257"/>
        </pc:sldMkLst>
        <pc:graphicFrameChg chg="mod">
          <ac:chgData name="Berson, Titan R." userId="b095c4ac-d937-49ad-8eb7-8da13456c348" providerId="ADAL" clId="{8E2E60C5-B5D8-4728-8409-59E2C6DBD61F}" dt="2022-10-06T20:51:01.130" v="4400" actId="33524"/>
          <ac:graphicFrameMkLst>
            <pc:docMk/>
            <pc:sldMk cId="1547911601" sldId="257"/>
            <ac:graphicFrameMk id="4" creationId="{02B2E4AE-C64D-7DF9-85E5-8C13292654C2}"/>
          </ac:graphicFrameMkLst>
        </pc:graphicFrameChg>
      </pc:sldChg>
      <pc:sldChg chg="modSp">
        <pc:chgData name="Berson, Titan R." userId="b095c4ac-d937-49ad-8eb7-8da13456c348" providerId="ADAL" clId="{8E2E60C5-B5D8-4728-8409-59E2C6DBD61F}" dt="2022-10-06T20:35:10.715" v="4331" actId="20577"/>
        <pc:sldMkLst>
          <pc:docMk/>
          <pc:sldMk cId="1532259804" sldId="259"/>
        </pc:sldMkLst>
        <pc:graphicFrameChg chg="mod">
          <ac:chgData name="Berson, Titan R." userId="b095c4ac-d937-49ad-8eb7-8da13456c348" providerId="ADAL" clId="{8E2E60C5-B5D8-4728-8409-59E2C6DBD61F}" dt="2022-10-06T20:35:10.715" v="4331" actId="20577"/>
          <ac:graphicFrameMkLst>
            <pc:docMk/>
            <pc:sldMk cId="1532259804" sldId="259"/>
            <ac:graphicFrameMk id="4" creationId="{7549B269-821C-EE1F-AD75-0D9C2766C1A6}"/>
          </ac:graphicFrameMkLst>
        </pc:graphicFrameChg>
      </pc:sldChg>
      <pc:sldChg chg="modSp mod ord">
        <pc:chgData name="Berson, Titan R." userId="b095c4ac-d937-49ad-8eb7-8da13456c348" providerId="ADAL" clId="{8E2E60C5-B5D8-4728-8409-59E2C6DBD61F}" dt="2022-10-06T20:39:35.024" v="4333"/>
        <pc:sldMkLst>
          <pc:docMk/>
          <pc:sldMk cId="3978656310" sldId="261"/>
        </pc:sldMkLst>
        <pc:spChg chg="mod">
          <ac:chgData name="Berson, Titan R." userId="b095c4ac-d937-49ad-8eb7-8da13456c348" providerId="ADAL" clId="{8E2E60C5-B5D8-4728-8409-59E2C6DBD61F}" dt="2022-10-03T20:29:00.580" v="3076" actId="20577"/>
          <ac:spMkLst>
            <pc:docMk/>
            <pc:sldMk cId="3978656310" sldId="261"/>
            <ac:spMk id="2" creationId="{92F520C3-F7DB-5319-AF54-F93C587FA6F9}"/>
          </ac:spMkLst>
        </pc:spChg>
        <pc:picChg chg="mod">
          <ac:chgData name="Berson, Titan R." userId="b095c4ac-d937-49ad-8eb7-8da13456c348" providerId="ADAL" clId="{8E2E60C5-B5D8-4728-8409-59E2C6DBD61F}" dt="2022-10-03T20:29:05.317" v="3077" actId="14100"/>
          <ac:picMkLst>
            <pc:docMk/>
            <pc:sldMk cId="3978656310" sldId="261"/>
            <ac:picMk id="5" creationId="{682D10F2-DD06-B11C-2B42-E6981944B63A}"/>
          </ac:picMkLst>
        </pc:picChg>
      </pc:sldChg>
      <pc:sldChg chg="del">
        <pc:chgData name="Berson, Titan R." userId="b095c4ac-d937-49ad-8eb7-8da13456c348" providerId="ADAL" clId="{8E2E60C5-B5D8-4728-8409-59E2C6DBD61F}" dt="2022-10-03T20:31:21.765" v="3206" actId="2696"/>
        <pc:sldMkLst>
          <pc:docMk/>
          <pc:sldMk cId="3221376499" sldId="262"/>
        </pc:sldMkLst>
      </pc:sldChg>
      <pc:sldChg chg="addSp delSp modSp mod">
        <pc:chgData name="Berson, Titan R." userId="b095c4ac-d937-49ad-8eb7-8da13456c348" providerId="ADAL" clId="{8E2E60C5-B5D8-4728-8409-59E2C6DBD61F}" dt="2022-10-11T00:05:14.757" v="6340" actId="20577"/>
        <pc:sldMkLst>
          <pc:docMk/>
          <pc:sldMk cId="1914894079" sldId="263"/>
        </pc:sldMkLst>
        <pc:spChg chg="mod">
          <ac:chgData name="Berson, Titan R." userId="b095c4ac-d937-49ad-8eb7-8da13456c348" providerId="ADAL" clId="{8E2E60C5-B5D8-4728-8409-59E2C6DBD61F}" dt="2022-10-11T00:05:14.757" v="6340" actId="20577"/>
          <ac:spMkLst>
            <pc:docMk/>
            <pc:sldMk cId="1914894079" sldId="263"/>
            <ac:spMk id="2" creationId="{87F3789B-0BFF-F801-4111-DC39734241A3}"/>
          </ac:spMkLst>
        </pc:spChg>
        <pc:spChg chg="del mod">
          <ac:chgData name="Berson, Titan R." userId="b095c4ac-d937-49ad-8eb7-8da13456c348" providerId="ADAL" clId="{8E2E60C5-B5D8-4728-8409-59E2C6DBD61F}" dt="2022-09-30T16:39:54.934" v="88" actId="1032"/>
          <ac:spMkLst>
            <pc:docMk/>
            <pc:sldMk cId="1914894079" sldId="263"/>
            <ac:spMk id="3" creationId="{6D9CDA96-8E64-771D-9022-D72722D7E677}"/>
          </ac:spMkLst>
        </pc:spChg>
        <pc:spChg chg="add del mod">
          <ac:chgData name="Berson, Titan R." userId="b095c4ac-d937-49ad-8eb7-8da13456c348" providerId="ADAL" clId="{8E2E60C5-B5D8-4728-8409-59E2C6DBD61F}" dt="2022-10-06T21:33:22.717" v="4564" actId="1032"/>
          <ac:spMkLst>
            <pc:docMk/>
            <pc:sldMk cId="1914894079" sldId="263"/>
            <ac:spMk id="5" creationId="{40B16133-9575-196C-C5A0-E537418C7956}"/>
          </ac:spMkLst>
        </pc:spChg>
        <pc:spChg chg="add mod">
          <ac:chgData name="Berson, Titan R." userId="b095c4ac-d937-49ad-8eb7-8da13456c348" providerId="ADAL" clId="{8E2E60C5-B5D8-4728-8409-59E2C6DBD61F}" dt="2022-10-06T21:56:26.861" v="4843" actId="20577"/>
          <ac:spMkLst>
            <pc:docMk/>
            <pc:sldMk cId="1914894079" sldId="263"/>
            <ac:spMk id="8" creationId="{7D3BEE5E-B02B-C6D6-3DF4-639AA26C5168}"/>
          </ac:spMkLst>
        </pc:spChg>
        <pc:graphicFrameChg chg="add del mod modGraphic">
          <ac:chgData name="Berson, Titan R." userId="b095c4ac-d937-49ad-8eb7-8da13456c348" providerId="ADAL" clId="{8E2E60C5-B5D8-4728-8409-59E2C6DBD61F}" dt="2022-10-06T21:32:05.532" v="4441" actId="478"/>
          <ac:graphicFrameMkLst>
            <pc:docMk/>
            <pc:sldMk cId="1914894079" sldId="263"/>
            <ac:graphicFrameMk id="4" creationId="{1FFB1977-A621-2FDE-B4F7-B9745F7E1205}"/>
          </ac:graphicFrameMkLst>
        </pc:graphicFrameChg>
        <pc:graphicFrameChg chg="add del mod modGraphic">
          <ac:chgData name="Berson, Titan R." userId="b095c4ac-d937-49ad-8eb7-8da13456c348" providerId="ADAL" clId="{8E2E60C5-B5D8-4728-8409-59E2C6DBD61F}" dt="2022-10-06T21:41:37.410" v="4573" actId="478"/>
          <ac:graphicFrameMkLst>
            <pc:docMk/>
            <pc:sldMk cId="1914894079" sldId="263"/>
            <ac:graphicFrameMk id="6" creationId="{D5EEC322-A37A-7B3B-740A-CE8A323CCBD9}"/>
          </ac:graphicFrameMkLst>
        </pc:graphicFrameChg>
      </pc:sldChg>
      <pc:sldChg chg="modSp del mod">
        <pc:chgData name="Berson, Titan R." userId="b095c4ac-d937-49ad-8eb7-8da13456c348" providerId="ADAL" clId="{8E2E60C5-B5D8-4728-8409-59E2C6DBD61F}" dt="2022-10-03T20:44:06.712" v="3459" actId="2696"/>
        <pc:sldMkLst>
          <pc:docMk/>
          <pc:sldMk cId="2579320509" sldId="264"/>
        </pc:sldMkLst>
        <pc:spChg chg="mod">
          <ac:chgData name="Berson, Titan R." userId="b095c4ac-d937-49ad-8eb7-8da13456c348" providerId="ADAL" clId="{8E2E60C5-B5D8-4728-8409-59E2C6DBD61F}" dt="2022-10-01T20:43:15.337" v="3047" actId="20577"/>
          <ac:spMkLst>
            <pc:docMk/>
            <pc:sldMk cId="2579320509" sldId="264"/>
            <ac:spMk id="3" creationId="{B68E05C4-3229-1C39-A925-946F2E1BB741}"/>
          </ac:spMkLst>
        </pc:spChg>
      </pc:sldChg>
      <pc:sldChg chg="del">
        <pc:chgData name="Berson, Titan R." userId="b095c4ac-d937-49ad-8eb7-8da13456c348" providerId="ADAL" clId="{8E2E60C5-B5D8-4728-8409-59E2C6DBD61F}" dt="2022-10-06T20:47:17.857" v="4399" actId="2696"/>
        <pc:sldMkLst>
          <pc:docMk/>
          <pc:sldMk cId="280463012" sldId="265"/>
        </pc:sldMkLst>
      </pc:sldChg>
      <pc:sldChg chg="modSp mod ord modClrScheme chgLayout">
        <pc:chgData name="Berson, Titan R." userId="b095c4ac-d937-49ad-8eb7-8da13456c348" providerId="ADAL" clId="{8E2E60C5-B5D8-4728-8409-59E2C6DBD61F}" dt="2022-10-11T22:53:01.349" v="6995" actId="700"/>
        <pc:sldMkLst>
          <pc:docMk/>
          <pc:sldMk cId="3360240741" sldId="268"/>
        </pc:sldMkLst>
        <pc:spChg chg="mod ord">
          <ac:chgData name="Berson, Titan R." userId="b095c4ac-d937-49ad-8eb7-8da13456c348" providerId="ADAL" clId="{8E2E60C5-B5D8-4728-8409-59E2C6DBD61F}" dt="2022-10-11T22:53:01.349" v="6995" actId="700"/>
          <ac:spMkLst>
            <pc:docMk/>
            <pc:sldMk cId="3360240741" sldId="268"/>
            <ac:spMk id="2" creationId="{C060B360-4A64-91C9-BA24-F7C286880072}"/>
          </ac:spMkLst>
        </pc:spChg>
        <pc:picChg chg="mod ord">
          <ac:chgData name="Berson, Titan R." userId="b095c4ac-d937-49ad-8eb7-8da13456c348" providerId="ADAL" clId="{8E2E60C5-B5D8-4728-8409-59E2C6DBD61F}" dt="2022-10-11T22:53:01.349" v="6995" actId="700"/>
          <ac:picMkLst>
            <pc:docMk/>
            <pc:sldMk cId="3360240741" sldId="268"/>
            <ac:picMk id="6" creationId="{5EB8F6F3-487D-D504-AED5-CEE5F6ABDC85}"/>
          </ac:picMkLst>
        </pc:picChg>
      </pc:sldChg>
      <pc:sldChg chg="addSp modSp mod">
        <pc:chgData name="Berson, Titan R." userId="b095c4ac-d937-49ad-8eb7-8da13456c348" providerId="ADAL" clId="{8E2E60C5-B5D8-4728-8409-59E2C6DBD61F}" dt="2022-10-06T21:02:26.888" v="4440" actId="255"/>
        <pc:sldMkLst>
          <pc:docMk/>
          <pc:sldMk cId="3724009850" sldId="270"/>
        </pc:sldMkLst>
        <pc:spChg chg="mod">
          <ac:chgData name="Berson, Titan R." userId="b095c4ac-d937-49ad-8eb7-8da13456c348" providerId="ADAL" clId="{8E2E60C5-B5D8-4728-8409-59E2C6DBD61F}" dt="2022-10-03T20:29:23.139" v="3097" actId="5793"/>
          <ac:spMkLst>
            <pc:docMk/>
            <pc:sldMk cId="3724009850" sldId="270"/>
            <ac:spMk id="2" creationId="{630E1806-25D6-BF18-AE46-82F384B4AC53}"/>
          </ac:spMkLst>
        </pc:spChg>
        <pc:spChg chg="add mod">
          <ac:chgData name="Berson, Titan R." userId="b095c4ac-d937-49ad-8eb7-8da13456c348" providerId="ADAL" clId="{8E2E60C5-B5D8-4728-8409-59E2C6DBD61F}" dt="2022-10-06T21:02:26.888" v="4440" actId="255"/>
          <ac:spMkLst>
            <pc:docMk/>
            <pc:sldMk cId="3724009850" sldId="270"/>
            <ac:spMk id="6" creationId="{A28CCD0B-6584-74E4-BE13-8782E7CB57AA}"/>
          </ac:spMkLst>
        </pc:spChg>
      </pc:sldChg>
      <pc:sldChg chg="modSp del mod">
        <pc:chgData name="Berson, Titan R." userId="b095c4ac-d937-49ad-8eb7-8da13456c348" providerId="ADAL" clId="{8E2E60C5-B5D8-4728-8409-59E2C6DBD61F}" dt="2022-10-06T20:24:51.678" v="3914" actId="2696"/>
        <pc:sldMkLst>
          <pc:docMk/>
          <pc:sldMk cId="191607916" sldId="271"/>
        </pc:sldMkLst>
        <pc:spChg chg="mod">
          <ac:chgData name="Berson, Titan R." userId="b095c4ac-d937-49ad-8eb7-8da13456c348" providerId="ADAL" clId="{8E2E60C5-B5D8-4728-8409-59E2C6DBD61F}" dt="2022-10-03T20:30:39.153" v="3205" actId="20577"/>
          <ac:spMkLst>
            <pc:docMk/>
            <pc:sldMk cId="191607916" sldId="271"/>
            <ac:spMk id="2" creationId="{00F266F9-9C7F-0B6B-FF2A-CA691934BD0C}"/>
          </ac:spMkLst>
        </pc:spChg>
      </pc:sldChg>
      <pc:sldChg chg="addSp modSp mod">
        <pc:chgData name="Berson, Titan R." userId="b095c4ac-d937-49ad-8eb7-8da13456c348" providerId="ADAL" clId="{8E2E60C5-B5D8-4728-8409-59E2C6DBD61F}" dt="2022-10-06T20:59:41.852" v="4436" actId="1076"/>
        <pc:sldMkLst>
          <pc:docMk/>
          <pc:sldMk cId="1370572748" sldId="273"/>
        </pc:sldMkLst>
        <pc:spChg chg="add mod">
          <ac:chgData name="Berson, Titan R." userId="b095c4ac-d937-49ad-8eb7-8da13456c348" providerId="ADAL" clId="{8E2E60C5-B5D8-4728-8409-59E2C6DBD61F}" dt="2022-10-06T20:58:44.973" v="4407" actId="1076"/>
          <ac:spMkLst>
            <pc:docMk/>
            <pc:sldMk cId="1370572748" sldId="273"/>
            <ac:spMk id="3" creationId="{BFE186CB-EBBE-FC95-626C-BE68B34A2FD9}"/>
          </ac:spMkLst>
        </pc:spChg>
        <pc:spChg chg="add mod">
          <ac:chgData name="Berson, Titan R." userId="b095c4ac-d937-49ad-8eb7-8da13456c348" providerId="ADAL" clId="{8E2E60C5-B5D8-4728-8409-59E2C6DBD61F}" dt="2022-10-06T20:59:41.852" v="4436" actId="1076"/>
          <ac:spMkLst>
            <pc:docMk/>
            <pc:sldMk cId="1370572748" sldId="273"/>
            <ac:spMk id="6" creationId="{D59FC1B8-B01A-355B-2625-C10098413BBD}"/>
          </ac:spMkLst>
        </pc:spChg>
        <pc:picChg chg="mod">
          <ac:chgData name="Berson, Titan R." userId="b095c4ac-d937-49ad-8eb7-8da13456c348" providerId="ADAL" clId="{8E2E60C5-B5D8-4728-8409-59E2C6DBD61F}" dt="2022-10-06T20:58:05.342" v="4404" actId="1076"/>
          <ac:picMkLst>
            <pc:docMk/>
            <pc:sldMk cId="1370572748" sldId="273"/>
            <ac:picMk id="5" creationId="{983302AE-08F3-BC9C-E6C1-4B9A9232F343}"/>
          </ac:picMkLst>
        </pc:picChg>
      </pc:sldChg>
      <pc:sldChg chg="del">
        <pc:chgData name="Berson, Titan R." userId="b095c4ac-d937-49ad-8eb7-8da13456c348" providerId="ADAL" clId="{8E2E60C5-B5D8-4728-8409-59E2C6DBD61F}" dt="2022-10-03T20:31:27.891" v="3207" actId="2696"/>
        <pc:sldMkLst>
          <pc:docMk/>
          <pc:sldMk cId="1433027046" sldId="274"/>
        </pc:sldMkLst>
      </pc:sldChg>
      <pc:sldChg chg="addSp delSp modSp mod">
        <pc:chgData name="Berson, Titan R." userId="b095c4ac-d937-49ad-8eb7-8da13456c348" providerId="ADAL" clId="{8E2E60C5-B5D8-4728-8409-59E2C6DBD61F}" dt="2022-10-03T20:38:47.163" v="3375" actId="20577"/>
        <pc:sldMkLst>
          <pc:docMk/>
          <pc:sldMk cId="3553592651" sldId="275"/>
        </pc:sldMkLst>
        <pc:spChg chg="mod">
          <ac:chgData name="Berson, Titan R." userId="b095c4ac-d937-49ad-8eb7-8da13456c348" providerId="ADAL" clId="{8E2E60C5-B5D8-4728-8409-59E2C6DBD61F}" dt="2022-10-03T20:38:47.163" v="3375" actId="20577"/>
          <ac:spMkLst>
            <pc:docMk/>
            <pc:sldMk cId="3553592651" sldId="275"/>
            <ac:spMk id="2" creationId="{3656AE75-DCDC-7800-A51B-832B0685903A}"/>
          </ac:spMkLst>
        </pc:spChg>
        <pc:spChg chg="del mod">
          <ac:chgData name="Berson, Titan R." userId="b095c4ac-d937-49ad-8eb7-8da13456c348" providerId="ADAL" clId="{8E2E60C5-B5D8-4728-8409-59E2C6DBD61F}" dt="2022-09-30T17:55:56.977" v="2624" actId="1032"/>
          <ac:spMkLst>
            <pc:docMk/>
            <pc:sldMk cId="3553592651" sldId="275"/>
            <ac:spMk id="3" creationId="{D3D89AB7-4E20-2CEB-28DB-7169EFA695AA}"/>
          </ac:spMkLst>
        </pc:spChg>
        <pc:graphicFrameChg chg="add mod modGraphic">
          <ac:chgData name="Berson, Titan R." userId="b095c4ac-d937-49ad-8eb7-8da13456c348" providerId="ADAL" clId="{8E2E60C5-B5D8-4728-8409-59E2C6DBD61F}" dt="2022-09-30T17:58:52.192" v="2679" actId="122"/>
          <ac:graphicFrameMkLst>
            <pc:docMk/>
            <pc:sldMk cId="3553592651" sldId="275"/>
            <ac:graphicFrameMk id="4" creationId="{1547A724-4C49-24FC-8CDF-291B6885E7BE}"/>
          </ac:graphicFrameMkLst>
        </pc:graphicFrameChg>
      </pc:sldChg>
      <pc:sldChg chg="del">
        <pc:chgData name="Berson, Titan R." userId="b095c4ac-d937-49ad-8eb7-8da13456c348" providerId="ADAL" clId="{8E2E60C5-B5D8-4728-8409-59E2C6DBD61F}" dt="2022-10-03T20:44:01.823" v="3458" actId="2696"/>
        <pc:sldMkLst>
          <pc:docMk/>
          <pc:sldMk cId="953805132" sldId="276"/>
        </pc:sldMkLst>
      </pc:sldChg>
      <pc:sldChg chg="addSp delSp modSp add mod">
        <pc:chgData name="Berson, Titan R." userId="b095c4ac-d937-49ad-8eb7-8da13456c348" providerId="ADAL" clId="{8E2E60C5-B5D8-4728-8409-59E2C6DBD61F}" dt="2022-09-30T16:51:28.375" v="371" actId="20577"/>
        <pc:sldMkLst>
          <pc:docMk/>
          <pc:sldMk cId="1313678804" sldId="277"/>
        </pc:sldMkLst>
        <pc:spChg chg="mod">
          <ac:chgData name="Berson, Titan R." userId="b095c4ac-d937-49ad-8eb7-8da13456c348" providerId="ADAL" clId="{8E2E60C5-B5D8-4728-8409-59E2C6DBD61F}" dt="2022-09-30T16:50:26.576" v="323" actId="20577"/>
          <ac:spMkLst>
            <pc:docMk/>
            <pc:sldMk cId="1313678804" sldId="277"/>
            <ac:spMk id="2" creationId="{87F3789B-0BFF-F801-4111-DC39734241A3}"/>
          </ac:spMkLst>
        </pc:spChg>
        <pc:spChg chg="del mod">
          <ac:chgData name="Berson, Titan R." userId="b095c4ac-d937-49ad-8eb7-8da13456c348" providerId="ADAL" clId="{8E2E60C5-B5D8-4728-8409-59E2C6DBD61F}" dt="2022-09-30T16:50:54.922" v="324" actId="1032"/>
          <ac:spMkLst>
            <pc:docMk/>
            <pc:sldMk cId="1313678804" sldId="277"/>
            <ac:spMk id="3" creationId="{6D9CDA96-8E64-771D-9022-D72722D7E677}"/>
          </ac:spMkLst>
        </pc:spChg>
        <pc:graphicFrameChg chg="add mod modGraphic">
          <ac:chgData name="Berson, Titan R." userId="b095c4ac-d937-49ad-8eb7-8da13456c348" providerId="ADAL" clId="{8E2E60C5-B5D8-4728-8409-59E2C6DBD61F}" dt="2022-09-30T16:51:28.375" v="371" actId="20577"/>
          <ac:graphicFrameMkLst>
            <pc:docMk/>
            <pc:sldMk cId="1313678804" sldId="277"/>
            <ac:graphicFrameMk id="4" creationId="{FDA416ED-BBD2-2E92-8480-5B26B1EF3666}"/>
          </ac:graphicFrameMkLst>
        </pc:graphicFrameChg>
      </pc:sldChg>
      <pc:sldChg chg="addSp modSp add mod ord modClrScheme chgLayout modNotesTx">
        <pc:chgData name="Berson, Titan R." userId="b095c4ac-d937-49ad-8eb7-8da13456c348" providerId="ADAL" clId="{8E2E60C5-B5D8-4728-8409-59E2C6DBD61F}" dt="2022-10-10T19:25:40.772" v="4844" actId="700"/>
        <pc:sldMkLst>
          <pc:docMk/>
          <pc:sldMk cId="1781692519" sldId="278"/>
        </pc:sldMkLst>
        <pc:spChg chg="mod ord">
          <ac:chgData name="Berson, Titan R." userId="b095c4ac-d937-49ad-8eb7-8da13456c348" providerId="ADAL" clId="{8E2E60C5-B5D8-4728-8409-59E2C6DBD61F}" dt="2022-10-10T19:25:40.772" v="4844" actId="700"/>
          <ac:spMkLst>
            <pc:docMk/>
            <pc:sldMk cId="1781692519" sldId="278"/>
            <ac:spMk id="2" creationId="{87F3789B-0BFF-F801-4111-DC39734241A3}"/>
          </ac:spMkLst>
        </pc:spChg>
        <pc:graphicFrameChg chg="add mod modGraphic">
          <ac:chgData name="Berson, Titan R." userId="b095c4ac-d937-49ad-8eb7-8da13456c348" providerId="ADAL" clId="{8E2E60C5-B5D8-4728-8409-59E2C6DBD61F}" dt="2022-09-30T17:08:49.830" v="838" actId="14100"/>
          <ac:graphicFrameMkLst>
            <pc:docMk/>
            <pc:sldMk cId="1781692519" sldId="278"/>
            <ac:graphicFrameMk id="3" creationId="{AC3EF966-5E24-2D6D-4131-B398540E5538}"/>
          </ac:graphicFrameMkLst>
        </pc:graphicFrameChg>
        <pc:graphicFrameChg chg="mod ord">
          <ac:chgData name="Berson, Titan R." userId="b095c4ac-d937-49ad-8eb7-8da13456c348" providerId="ADAL" clId="{8E2E60C5-B5D8-4728-8409-59E2C6DBD61F}" dt="2022-10-10T19:25:40.772" v="4844" actId="700"/>
          <ac:graphicFrameMkLst>
            <pc:docMk/>
            <pc:sldMk cId="1781692519" sldId="278"/>
            <ac:graphicFrameMk id="4" creationId="{FDA416ED-BBD2-2E92-8480-5B26B1EF3666}"/>
          </ac:graphicFrameMkLst>
        </pc:graphicFrameChg>
      </pc:sldChg>
      <pc:sldChg chg="addSp delSp modSp new del mod">
        <pc:chgData name="Berson, Titan R." userId="b095c4ac-d937-49ad-8eb7-8da13456c348" providerId="ADAL" clId="{8E2E60C5-B5D8-4728-8409-59E2C6DBD61F}" dt="2022-10-06T20:25:32.438" v="3915" actId="2696"/>
        <pc:sldMkLst>
          <pc:docMk/>
          <pc:sldMk cId="2057245058" sldId="279"/>
        </pc:sldMkLst>
        <pc:spChg chg="mod">
          <ac:chgData name="Berson, Titan R." userId="b095c4ac-d937-49ad-8eb7-8da13456c348" providerId="ADAL" clId="{8E2E60C5-B5D8-4728-8409-59E2C6DBD61F}" dt="2022-10-03T20:32:16.133" v="3271" actId="20577"/>
          <ac:spMkLst>
            <pc:docMk/>
            <pc:sldMk cId="2057245058" sldId="279"/>
            <ac:spMk id="2" creationId="{F6C31A09-B6FC-00D6-0BB6-F0EF92153ABA}"/>
          </ac:spMkLst>
        </pc:spChg>
        <pc:spChg chg="del">
          <ac:chgData name="Berson, Titan R." userId="b095c4ac-d937-49ad-8eb7-8da13456c348" providerId="ADAL" clId="{8E2E60C5-B5D8-4728-8409-59E2C6DBD61F}" dt="2022-09-30T17:23:25.753" v="1321" actId="22"/>
          <ac:spMkLst>
            <pc:docMk/>
            <pc:sldMk cId="2057245058" sldId="279"/>
            <ac:spMk id="3" creationId="{51A72802-7970-7A43-DD87-841C197BC512}"/>
          </ac:spMkLst>
        </pc:spChg>
        <pc:spChg chg="add mod">
          <ac:chgData name="Berson, Titan R." userId="b095c4ac-d937-49ad-8eb7-8da13456c348" providerId="ADAL" clId="{8E2E60C5-B5D8-4728-8409-59E2C6DBD61F}" dt="2022-09-30T17:27:07.174" v="1395" actId="20577"/>
          <ac:spMkLst>
            <pc:docMk/>
            <pc:sldMk cId="2057245058" sldId="279"/>
            <ac:spMk id="6" creationId="{DFC4D669-F1D6-9F8C-40A6-9FF7C1C7906A}"/>
          </ac:spMkLst>
        </pc:spChg>
        <pc:picChg chg="add mod ord">
          <ac:chgData name="Berson, Titan R." userId="b095c4ac-d937-49ad-8eb7-8da13456c348" providerId="ADAL" clId="{8E2E60C5-B5D8-4728-8409-59E2C6DBD61F}" dt="2022-09-30T17:25:08.480" v="1322" actId="14100"/>
          <ac:picMkLst>
            <pc:docMk/>
            <pc:sldMk cId="2057245058" sldId="279"/>
            <ac:picMk id="5" creationId="{4D2A4921-CC3C-A938-F18C-EA27C87ABB62}"/>
          </ac:picMkLst>
        </pc:picChg>
      </pc:sldChg>
      <pc:sldChg chg="addSp delSp modSp add mod ord modClrScheme chgLayout modNotesTx">
        <pc:chgData name="Berson, Titan R." userId="b095c4ac-d937-49ad-8eb7-8da13456c348" providerId="ADAL" clId="{8E2E60C5-B5D8-4728-8409-59E2C6DBD61F}" dt="2022-10-10T19:25:58.577" v="4845" actId="700"/>
        <pc:sldMkLst>
          <pc:docMk/>
          <pc:sldMk cId="2413989400" sldId="280"/>
        </pc:sldMkLst>
        <pc:spChg chg="mod ord">
          <ac:chgData name="Berson, Titan R." userId="b095c4ac-d937-49ad-8eb7-8da13456c348" providerId="ADAL" clId="{8E2E60C5-B5D8-4728-8409-59E2C6DBD61F}" dt="2022-10-10T19:25:58.577" v="4845" actId="700"/>
          <ac:spMkLst>
            <pc:docMk/>
            <pc:sldMk cId="2413989400" sldId="280"/>
            <ac:spMk id="2" creationId="{87F3789B-0BFF-F801-4111-DC39734241A3}"/>
          </ac:spMkLst>
        </pc:spChg>
        <pc:graphicFrameChg chg="del">
          <ac:chgData name="Berson, Titan R." userId="b095c4ac-d937-49ad-8eb7-8da13456c348" providerId="ADAL" clId="{8E2E60C5-B5D8-4728-8409-59E2C6DBD61F}" dt="2022-09-30T17:31:26.734" v="1461" actId="478"/>
          <ac:graphicFrameMkLst>
            <pc:docMk/>
            <pc:sldMk cId="2413989400" sldId="280"/>
            <ac:graphicFrameMk id="3" creationId="{AC3EF966-5E24-2D6D-4131-B398540E5538}"/>
          </ac:graphicFrameMkLst>
        </pc:graphicFrameChg>
        <pc:graphicFrameChg chg="mod ord">
          <ac:chgData name="Berson, Titan R." userId="b095c4ac-d937-49ad-8eb7-8da13456c348" providerId="ADAL" clId="{8E2E60C5-B5D8-4728-8409-59E2C6DBD61F}" dt="2022-10-10T19:25:58.577" v="4845" actId="700"/>
          <ac:graphicFrameMkLst>
            <pc:docMk/>
            <pc:sldMk cId="2413989400" sldId="280"/>
            <ac:graphicFrameMk id="4" creationId="{FDA416ED-BBD2-2E92-8480-5B26B1EF3666}"/>
          </ac:graphicFrameMkLst>
        </pc:graphicFrameChg>
        <pc:graphicFrameChg chg="add mod modGraphic">
          <ac:chgData name="Berson, Titan R." userId="b095c4ac-d937-49ad-8eb7-8da13456c348" providerId="ADAL" clId="{8E2E60C5-B5D8-4728-8409-59E2C6DBD61F}" dt="2022-09-30T17:37:37.363" v="1811" actId="20577"/>
          <ac:graphicFrameMkLst>
            <pc:docMk/>
            <pc:sldMk cId="2413989400" sldId="280"/>
            <ac:graphicFrameMk id="5" creationId="{A6DD3597-AF94-0604-3A89-4221C29E25FA}"/>
          </ac:graphicFrameMkLst>
        </pc:graphicFrameChg>
      </pc:sldChg>
      <pc:sldChg chg="modSp add mod ord modClrScheme chgLayout modNotesTx">
        <pc:chgData name="Berson, Titan R." userId="b095c4ac-d937-49ad-8eb7-8da13456c348" providerId="ADAL" clId="{8E2E60C5-B5D8-4728-8409-59E2C6DBD61F}" dt="2022-10-10T19:26:18.234" v="4846" actId="700"/>
        <pc:sldMkLst>
          <pc:docMk/>
          <pc:sldMk cId="1058884751" sldId="281"/>
        </pc:sldMkLst>
        <pc:spChg chg="mod ord">
          <ac:chgData name="Berson, Titan R." userId="b095c4ac-d937-49ad-8eb7-8da13456c348" providerId="ADAL" clId="{8E2E60C5-B5D8-4728-8409-59E2C6DBD61F}" dt="2022-10-10T19:26:18.234" v="4846" actId="700"/>
          <ac:spMkLst>
            <pc:docMk/>
            <pc:sldMk cId="1058884751" sldId="281"/>
            <ac:spMk id="2" creationId="{87F3789B-0BFF-F801-4111-DC39734241A3}"/>
          </ac:spMkLst>
        </pc:spChg>
        <pc:graphicFrameChg chg="mod ord">
          <ac:chgData name="Berson, Titan R." userId="b095c4ac-d937-49ad-8eb7-8da13456c348" providerId="ADAL" clId="{8E2E60C5-B5D8-4728-8409-59E2C6DBD61F}" dt="2022-10-10T19:26:18.234" v="4846" actId="700"/>
          <ac:graphicFrameMkLst>
            <pc:docMk/>
            <pc:sldMk cId="1058884751" sldId="281"/>
            <ac:graphicFrameMk id="4" creationId="{FDA416ED-BBD2-2E92-8480-5B26B1EF3666}"/>
          </ac:graphicFrameMkLst>
        </pc:graphicFrameChg>
        <pc:graphicFrameChg chg="mod">
          <ac:chgData name="Berson, Titan R." userId="b095c4ac-d937-49ad-8eb7-8da13456c348" providerId="ADAL" clId="{8E2E60C5-B5D8-4728-8409-59E2C6DBD61F}" dt="2022-09-30T17:53:08.314" v="2577" actId="20577"/>
          <ac:graphicFrameMkLst>
            <pc:docMk/>
            <pc:sldMk cId="1058884751" sldId="281"/>
            <ac:graphicFrameMk id="5" creationId="{A6DD3597-AF94-0604-3A89-4221C29E25FA}"/>
          </ac:graphicFrameMkLst>
        </pc:graphicFrameChg>
      </pc:sldChg>
      <pc:sldChg chg="del">
        <pc:chgData name="Berson, Titan R." userId="b095c4ac-d937-49ad-8eb7-8da13456c348" providerId="ADAL" clId="{8E2E60C5-B5D8-4728-8409-59E2C6DBD61F}" dt="2022-10-10T20:02:18.170" v="5057" actId="2696"/>
        <pc:sldMkLst>
          <pc:docMk/>
          <pc:sldMk cId="264849746" sldId="282"/>
        </pc:sldMkLst>
      </pc:sldChg>
      <pc:sldChg chg="addSp delSp modSp add mod ord modClrScheme chgLayout">
        <pc:chgData name="Berson, Titan R." userId="b095c4ac-d937-49ad-8eb7-8da13456c348" providerId="ADAL" clId="{8E2E60C5-B5D8-4728-8409-59E2C6DBD61F}" dt="2022-10-10T19:27:53.343" v="4847" actId="700"/>
        <pc:sldMkLst>
          <pc:docMk/>
          <pc:sldMk cId="3435699574" sldId="284"/>
        </pc:sldMkLst>
        <pc:spChg chg="mod ord">
          <ac:chgData name="Berson, Titan R." userId="b095c4ac-d937-49ad-8eb7-8da13456c348" providerId="ADAL" clId="{8E2E60C5-B5D8-4728-8409-59E2C6DBD61F}" dt="2022-10-10T19:27:53.343" v="4847" actId="700"/>
          <ac:spMkLst>
            <pc:docMk/>
            <pc:sldMk cId="3435699574" sldId="284"/>
            <ac:spMk id="2" creationId="{3656AE75-DCDC-7800-A51B-832B0685903A}"/>
          </ac:spMkLst>
        </pc:spChg>
        <pc:spChg chg="add del mod">
          <ac:chgData name="Berson, Titan R." userId="b095c4ac-d937-49ad-8eb7-8da13456c348" providerId="ADAL" clId="{8E2E60C5-B5D8-4728-8409-59E2C6DBD61F}" dt="2022-10-01T20:29:12.800" v="2711" actId="1032"/>
          <ac:spMkLst>
            <pc:docMk/>
            <pc:sldMk cId="3435699574" sldId="284"/>
            <ac:spMk id="5" creationId="{520DB2FE-AB19-B379-9896-1CDCAE3FDD30}"/>
          </ac:spMkLst>
        </pc:spChg>
        <pc:graphicFrameChg chg="del mod">
          <ac:chgData name="Berson, Titan R." userId="b095c4ac-d937-49ad-8eb7-8da13456c348" providerId="ADAL" clId="{8E2E60C5-B5D8-4728-8409-59E2C6DBD61F}" dt="2022-10-01T20:28:09.057" v="2686" actId="478"/>
          <ac:graphicFrameMkLst>
            <pc:docMk/>
            <pc:sldMk cId="3435699574" sldId="284"/>
            <ac:graphicFrameMk id="4" creationId="{1547A724-4C49-24FC-8CDF-291B6885E7BE}"/>
          </ac:graphicFrameMkLst>
        </pc:graphicFrameChg>
        <pc:graphicFrameChg chg="add mod ord modGraphic">
          <ac:chgData name="Berson, Titan R." userId="b095c4ac-d937-49ad-8eb7-8da13456c348" providerId="ADAL" clId="{8E2E60C5-B5D8-4728-8409-59E2C6DBD61F}" dt="2022-10-10T19:27:53.343" v="4847" actId="700"/>
          <ac:graphicFrameMkLst>
            <pc:docMk/>
            <pc:sldMk cId="3435699574" sldId="284"/>
            <ac:graphicFrameMk id="6" creationId="{21D2874E-F96C-5978-5B72-46FB18ADD2A9}"/>
          </ac:graphicFrameMkLst>
        </pc:graphicFrameChg>
      </pc:sldChg>
      <pc:sldChg chg="modSp mod ord modClrScheme chgLayout">
        <pc:chgData name="Berson, Titan R." userId="b095c4ac-d937-49ad-8eb7-8da13456c348" providerId="ADAL" clId="{8E2E60C5-B5D8-4728-8409-59E2C6DBD61F}" dt="2022-10-10T19:29:51.716" v="4848" actId="700"/>
        <pc:sldMkLst>
          <pc:docMk/>
          <pc:sldMk cId="3402881972" sldId="288"/>
        </pc:sldMkLst>
        <pc:spChg chg="mod ord">
          <ac:chgData name="Berson, Titan R." userId="b095c4ac-d937-49ad-8eb7-8da13456c348" providerId="ADAL" clId="{8E2E60C5-B5D8-4728-8409-59E2C6DBD61F}" dt="2022-10-10T19:29:51.716" v="4848" actId="700"/>
          <ac:spMkLst>
            <pc:docMk/>
            <pc:sldMk cId="3402881972" sldId="288"/>
            <ac:spMk id="2" creationId="{3656AE75-DCDC-7800-A51B-832B0685903A}"/>
          </ac:spMkLst>
        </pc:spChg>
        <pc:graphicFrameChg chg="mod ord">
          <ac:chgData name="Berson, Titan R." userId="b095c4ac-d937-49ad-8eb7-8da13456c348" providerId="ADAL" clId="{8E2E60C5-B5D8-4728-8409-59E2C6DBD61F}" dt="2022-10-10T19:29:51.716" v="4848" actId="700"/>
          <ac:graphicFrameMkLst>
            <pc:docMk/>
            <pc:sldMk cId="3402881972" sldId="288"/>
            <ac:graphicFrameMk id="6" creationId="{21D2874E-F96C-5978-5B72-46FB18ADD2A9}"/>
          </ac:graphicFrameMkLst>
        </pc:graphicFrameChg>
      </pc:sldChg>
      <pc:sldChg chg="modSp mod ord">
        <pc:chgData name="Berson, Titan R." userId="b095c4ac-d937-49ad-8eb7-8da13456c348" providerId="ADAL" clId="{8E2E60C5-B5D8-4728-8409-59E2C6DBD61F}" dt="2022-10-06T20:22:15.844" v="3913"/>
        <pc:sldMkLst>
          <pc:docMk/>
          <pc:sldMk cId="3283620086" sldId="289"/>
        </pc:sldMkLst>
        <pc:spChg chg="mod">
          <ac:chgData name="Berson, Titan R." userId="b095c4ac-d937-49ad-8eb7-8da13456c348" providerId="ADAL" clId="{8E2E60C5-B5D8-4728-8409-59E2C6DBD61F}" dt="2022-10-03T20:42:11.389" v="3457" actId="20577"/>
          <ac:spMkLst>
            <pc:docMk/>
            <pc:sldMk cId="3283620086" sldId="289"/>
            <ac:spMk id="2" creationId="{3656AE75-DCDC-7800-A51B-832B0685903A}"/>
          </ac:spMkLst>
        </pc:spChg>
      </pc:sldChg>
      <pc:sldChg chg="modSp mod">
        <pc:chgData name="Berson, Titan R." userId="b095c4ac-d937-49ad-8eb7-8da13456c348" providerId="ADAL" clId="{8E2E60C5-B5D8-4728-8409-59E2C6DBD61F}" dt="2022-10-03T20:41:47.642" v="3451" actId="20577"/>
        <pc:sldMkLst>
          <pc:docMk/>
          <pc:sldMk cId="1260177162" sldId="290"/>
        </pc:sldMkLst>
        <pc:spChg chg="mod">
          <ac:chgData name="Berson, Titan R." userId="b095c4ac-d937-49ad-8eb7-8da13456c348" providerId="ADAL" clId="{8E2E60C5-B5D8-4728-8409-59E2C6DBD61F}" dt="2022-10-03T20:41:47.642" v="3451" actId="20577"/>
          <ac:spMkLst>
            <pc:docMk/>
            <pc:sldMk cId="1260177162" sldId="290"/>
            <ac:spMk id="2" creationId="{3656AE75-DCDC-7800-A51B-832B0685903A}"/>
          </ac:spMkLst>
        </pc:spChg>
      </pc:sldChg>
      <pc:sldChg chg="modSp mod">
        <pc:chgData name="Berson, Titan R." userId="b095c4ac-d937-49ad-8eb7-8da13456c348" providerId="ADAL" clId="{8E2E60C5-B5D8-4728-8409-59E2C6DBD61F}" dt="2022-10-03T20:29:59.123" v="3143" actId="20577"/>
        <pc:sldMkLst>
          <pc:docMk/>
          <pc:sldMk cId="2990621880" sldId="292"/>
        </pc:sldMkLst>
        <pc:spChg chg="mod">
          <ac:chgData name="Berson, Titan R." userId="b095c4ac-d937-49ad-8eb7-8da13456c348" providerId="ADAL" clId="{8E2E60C5-B5D8-4728-8409-59E2C6DBD61F}" dt="2022-10-03T20:29:59.123" v="3143" actId="20577"/>
          <ac:spMkLst>
            <pc:docMk/>
            <pc:sldMk cId="2990621880" sldId="292"/>
            <ac:spMk id="2" creationId="{630E1806-25D6-BF18-AE46-82F384B4AC53}"/>
          </ac:spMkLst>
        </pc:spChg>
      </pc:sldChg>
      <pc:sldChg chg="delSp modSp new mod">
        <pc:chgData name="Berson, Titan R." userId="b095c4ac-d937-49ad-8eb7-8da13456c348" providerId="ADAL" clId="{8E2E60C5-B5D8-4728-8409-59E2C6DBD61F}" dt="2022-10-03T21:12:27.786" v="3471" actId="478"/>
        <pc:sldMkLst>
          <pc:docMk/>
          <pc:sldMk cId="2830437999" sldId="293"/>
        </pc:sldMkLst>
        <pc:spChg chg="mod">
          <ac:chgData name="Berson, Titan R." userId="b095c4ac-d937-49ad-8eb7-8da13456c348" providerId="ADAL" clId="{8E2E60C5-B5D8-4728-8409-59E2C6DBD61F}" dt="2022-10-03T21:11:43.090" v="3469" actId="20577"/>
          <ac:spMkLst>
            <pc:docMk/>
            <pc:sldMk cId="2830437999" sldId="293"/>
            <ac:spMk id="2" creationId="{5B2A849E-3C54-8760-82AA-B11FBC3D80D1}"/>
          </ac:spMkLst>
        </pc:spChg>
        <pc:spChg chg="del mod">
          <ac:chgData name="Berson, Titan R." userId="b095c4ac-d937-49ad-8eb7-8da13456c348" providerId="ADAL" clId="{8E2E60C5-B5D8-4728-8409-59E2C6DBD61F}" dt="2022-10-03T21:12:27.786" v="3471" actId="478"/>
          <ac:spMkLst>
            <pc:docMk/>
            <pc:sldMk cId="2830437999" sldId="293"/>
            <ac:spMk id="3" creationId="{064AA8FA-2362-DD40-C46C-93E4FA6D57A0}"/>
          </ac:spMkLst>
        </pc:spChg>
      </pc:sldChg>
      <pc:sldChg chg="modSp new mod">
        <pc:chgData name="Berson, Titan R." userId="b095c4ac-d937-49ad-8eb7-8da13456c348" providerId="ADAL" clId="{8E2E60C5-B5D8-4728-8409-59E2C6DBD61F}" dt="2022-10-03T21:12:43.408" v="3489" actId="20577"/>
        <pc:sldMkLst>
          <pc:docMk/>
          <pc:sldMk cId="2905346201" sldId="294"/>
        </pc:sldMkLst>
        <pc:spChg chg="mod">
          <ac:chgData name="Berson, Titan R." userId="b095c4ac-d937-49ad-8eb7-8da13456c348" providerId="ADAL" clId="{8E2E60C5-B5D8-4728-8409-59E2C6DBD61F}" dt="2022-10-03T21:12:43.408" v="3489" actId="20577"/>
          <ac:spMkLst>
            <pc:docMk/>
            <pc:sldMk cId="2905346201" sldId="294"/>
            <ac:spMk id="2" creationId="{2C8CE2E3-3A85-F0B2-67C2-8A12EFA5BC10}"/>
          </ac:spMkLst>
        </pc:spChg>
      </pc:sldChg>
      <pc:sldChg chg="new del">
        <pc:chgData name="Berson, Titan R." userId="b095c4ac-d937-49ad-8eb7-8da13456c348" providerId="ADAL" clId="{8E2E60C5-B5D8-4728-8409-59E2C6DBD61F}" dt="2022-10-03T21:12:49.892" v="3491" actId="47"/>
        <pc:sldMkLst>
          <pc:docMk/>
          <pc:sldMk cId="798886580" sldId="295"/>
        </pc:sldMkLst>
      </pc:sldChg>
      <pc:sldChg chg="addSp modSp mod">
        <pc:chgData name="Berson, Titan R." userId="b095c4ac-d937-49ad-8eb7-8da13456c348" providerId="ADAL" clId="{8E2E60C5-B5D8-4728-8409-59E2C6DBD61F}" dt="2022-10-06T20:40:54.421" v="4398" actId="20577"/>
        <pc:sldMkLst>
          <pc:docMk/>
          <pc:sldMk cId="1840018845" sldId="295"/>
        </pc:sldMkLst>
        <pc:spChg chg="add mod">
          <ac:chgData name="Berson, Titan R." userId="b095c4ac-d937-49ad-8eb7-8da13456c348" providerId="ADAL" clId="{8E2E60C5-B5D8-4728-8409-59E2C6DBD61F}" dt="2022-10-06T20:40:54.421" v="4398" actId="20577"/>
          <ac:spMkLst>
            <pc:docMk/>
            <pc:sldMk cId="1840018845" sldId="295"/>
            <ac:spMk id="3" creationId="{6F5E78F6-B74A-8283-BBC5-F04F0EDA8E3F}"/>
          </ac:spMkLst>
        </pc:spChg>
      </pc:sldChg>
      <pc:sldChg chg="addSp delSp modSp add mod">
        <pc:chgData name="Berson, Titan R." userId="b095c4ac-d937-49ad-8eb7-8da13456c348" providerId="ADAL" clId="{8E2E60C5-B5D8-4728-8409-59E2C6DBD61F}" dt="2022-10-03T21:49:59.673" v="3911" actId="20577"/>
        <pc:sldMkLst>
          <pc:docMk/>
          <pc:sldMk cId="2080246197" sldId="296"/>
        </pc:sldMkLst>
        <pc:spChg chg="mod">
          <ac:chgData name="Berson, Titan R." userId="b095c4ac-d937-49ad-8eb7-8da13456c348" providerId="ADAL" clId="{8E2E60C5-B5D8-4728-8409-59E2C6DBD61F}" dt="2022-10-03T21:16:26.729" v="3536" actId="20577"/>
          <ac:spMkLst>
            <pc:docMk/>
            <pc:sldMk cId="2080246197" sldId="296"/>
            <ac:spMk id="2" creationId="{3656AE75-DCDC-7800-A51B-832B0685903A}"/>
          </ac:spMkLst>
        </pc:spChg>
        <pc:spChg chg="add del mod">
          <ac:chgData name="Berson, Titan R." userId="b095c4ac-d937-49ad-8eb7-8da13456c348" providerId="ADAL" clId="{8E2E60C5-B5D8-4728-8409-59E2C6DBD61F}" dt="2022-10-03T21:16:48.031" v="3538" actId="1032"/>
          <ac:spMkLst>
            <pc:docMk/>
            <pc:sldMk cId="2080246197" sldId="296"/>
            <ac:spMk id="4" creationId="{3D3E7846-7947-3AF6-2304-1C960D993146}"/>
          </ac:spMkLst>
        </pc:spChg>
        <pc:spChg chg="add del mod">
          <ac:chgData name="Berson, Titan R." userId="b095c4ac-d937-49ad-8eb7-8da13456c348" providerId="ADAL" clId="{8E2E60C5-B5D8-4728-8409-59E2C6DBD61F}" dt="2022-10-03T21:46:38.404" v="3798"/>
          <ac:spMkLst>
            <pc:docMk/>
            <pc:sldMk cId="2080246197" sldId="296"/>
            <ac:spMk id="8" creationId="{A152E042-9762-01AD-354F-188A98F34C29}"/>
          </ac:spMkLst>
        </pc:spChg>
        <pc:spChg chg="add mod">
          <ac:chgData name="Berson, Titan R." userId="b095c4ac-d937-49ad-8eb7-8da13456c348" providerId="ADAL" clId="{8E2E60C5-B5D8-4728-8409-59E2C6DBD61F}" dt="2022-10-03T21:49:34.068" v="3886" actId="20577"/>
          <ac:spMkLst>
            <pc:docMk/>
            <pc:sldMk cId="2080246197" sldId="296"/>
            <ac:spMk id="14" creationId="{9BE358BC-16B3-D375-608D-D85EE7EEA716}"/>
          </ac:spMkLst>
        </pc:spChg>
        <pc:spChg chg="add mod">
          <ac:chgData name="Berson, Titan R." userId="b095c4ac-d937-49ad-8eb7-8da13456c348" providerId="ADAL" clId="{8E2E60C5-B5D8-4728-8409-59E2C6DBD61F}" dt="2022-10-03T21:49:59.673" v="3911" actId="20577"/>
          <ac:spMkLst>
            <pc:docMk/>
            <pc:sldMk cId="2080246197" sldId="296"/>
            <ac:spMk id="15" creationId="{AD9BF8E6-8D01-0DAC-0601-3A9A1D173283}"/>
          </ac:spMkLst>
        </pc:spChg>
        <pc:graphicFrameChg chg="add del modGraphic">
          <ac:chgData name="Berson, Titan R." userId="b095c4ac-d937-49ad-8eb7-8da13456c348" providerId="ADAL" clId="{8E2E60C5-B5D8-4728-8409-59E2C6DBD61F}" dt="2022-10-03T21:17:01.669" v="3539" actId="478"/>
          <ac:graphicFrameMkLst>
            <pc:docMk/>
            <pc:sldMk cId="2080246197" sldId="296"/>
            <ac:graphicFrameMk id="5" creationId="{C7688335-D1D0-4792-2528-751B36A69266}"/>
          </ac:graphicFrameMkLst>
        </pc:graphicFrameChg>
        <pc:graphicFrameChg chg="del">
          <ac:chgData name="Berson, Titan R." userId="b095c4ac-d937-49ad-8eb7-8da13456c348" providerId="ADAL" clId="{8E2E60C5-B5D8-4728-8409-59E2C6DBD61F}" dt="2022-10-03T21:16:34.029" v="3537" actId="478"/>
          <ac:graphicFrameMkLst>
            <pc:docMk/>
            <pc:sldMk cId="2080246197" sldId="296"/>
            <ac:graphicFrameMk id="6" creationId="{21D2874E-F96C-5978-5B72-46FB18ADD2A9}"/>
          </ac:graphicFrameMkLst>
        </pc:graphicFrameChg>
        <pc:picChg chg="add mod">
          <ac:chgData name="Berson, Titan R." userId="b095c4ac-d937-49ad-8eb7-8da13456c348" providerId="ADAL" clId="{8E2E60C5-B5D8-4728-8409-59E2C6DBD61F}" dt="2022-10-03T21:46:43.408" v="3799" actId="1076"/>
          <ac:picMkLst>
            <pc:docMk/>
            <pc:sldMk cId="2080246197" sldId="296"/>
            <ac:picMk id="9" creationId="{915C4A73-B53F-7BDE-0F2A-555BF293A9CE}"/>
          </ac:picMkLst>
        </pc:picChg>
        <pc:cxnChg chg="add del">
          <ac:chgData name="Berson, Titan R." userId="b095c4ac-d937-49ad-8eb7-8da13456c348" providerId="ADAL" clId="{8E2E60C5-B5D8-4728-8409-59E2C6DBD61F}" dt="2022-10-03T21:47:42.247" v="3801" actId="11529"/>
          <ac:cxnSpMkLst>
            <pc:docMk/>
            <pc:sldMk cId="2080246197" sldId="296"/>
            <ac:cxnSpMk id="11" creationId="{F6615964-3CDA-9F1B-861B-223A1C2EB044}"/>
          </ac:cxnSpMkLst>
        </pc:cxnChg>
        <pc:cxnChg chg="add">
          <ac:chgData name="Berson, Titan R." userId="b095c4ac-d937-49ad-8eb7-8da13456c348" providerId="ADAL" clId="{8E2E60C5-B5D8-4728-8409-59E2C6DBD61F}" dt="2022-10-03T21:47:53.572" v="3802" actId="11529"/>
          <ac:cxnSpMkLst>
            <pc:docMk/>
            <pc:sldMk cId="2080246197" sldId="296"/>
            <ac:cxnSpMk id="13" creationId="{9A413916-4440-7CB3-28C1-13A4AA09B527}"/>
          </ac:cxnSpMkLst>
        </pc:cxnChg>
      </pc:sldChg>
      <pc:sldChg chg="addSp delSp modSp add mod">
        <pc:chgData name="Berson, Titan R." userId="b095c4ac-d937-49ad-8eb7-8da13456c348" providerId="ADAL" clId="{8E2E60C5-B5D8-4728-8409-59E2C6DBD61F}" dt="2022-10-10T19:42:03.183" v="4911" actId="20577"/>
        <pc:sldMkLst>
          <pc:docMk/>
          <pc:sldMk cId="593382965" sldId="303"/>
        </pc:sldMkLst>
        <pc:spChg chg="mod">
          <ac:chgData name="Berson, Titan R." userId="b095c4ac-d937-49ad-8eb7-8da13456c348" providerId="ADAL" clId="{8E2E60C5-B5D8-4728-8409-59E2C6DBD61F}" dt="2022-10-10T19:42:03.183" v="4911" actId="20577"/>
          <ac:spMkLst>
            <pc:docMk/>
            <pc:sldMk cId="593382965" sldId="303"/>
            <ac:spMk id="2" creationId="{3656AE75-DCDC-7800-A51B-832B0685903A}"/>
          </ac:spMkLst>
        </pc:spChg>
        <pc:spChg chg="add mod">
          <ac:chgData name="Berson, Titan R." userId="b095c4ac-d937-49ad-8eb7-8da13456c348" providerId="ADAL" clId="{8E2E60C5-B5D8-4728-8409-59E2C6DBD61F}" dt="2022-10-10T19:41:33.368" v="4901" actId="255"/>
          <ac:spMkLst>
            <pc:docMk/>
            <pc:sldMk cId="593382965" sldId="303"/>
            <ac:spMk id="4" creationId="{83297EEC-6299-D924-2B6D-504618678982}"/>
          </ac:spMkLst>
        </pc:spChg>
        <pc:graphicFrameChg chg="del">
          <ac:chgData name="Berson, Titan R." userId="b095c4ac-d937-49ad-8eb7-8da13456c348" providerId="ADAL" clId="{8E2E60C5-B5D8-4728-8409-59E2C6DBD61F}" dt="2022-10-10T19:40:56.833" v="4898" actId="478"/>
          <ac:graphicFrameMkLst>
            <pc:docMk/>
            <pc:sldMk cId="593382965" sldId="303"/>
            <ac:graphicFrameMk id="6" creationId="{21D2874E-F96C-5978-5B72-46FB18ADD2A9}"/>
          </ac:graphicFrameMkLst>
        </pc:graphicFrameChg>
      </pc:sldChg>
      <pc:sldChg chg="add del">
        <pc:chgData name="Berson, Titan R." userId="b095c4ac-d937-49ad-8eb7-8da13456c348" providerId="ADAL" clId="{8E2E60C5-B5D8-4728-8409-59E2C6DBD61F}" dt="2022-10-10T19:32:39.767" v="4850" actId="2696"/>
        <pc:sldMkLst>
          <pc:docMk/>
          <pc:sldMk cId="3779041247" sldId="303"/>
        </pc:sldMkLst>
      </pc:sldChg>
      <pc:sldChg chg="modSp add mod ord">
        <pc:chgData name="Berson, Titan R." userId="b095c4ac-d937-49ad-8eb7-8da13456c348" providerId="ADAL" clId="{8E2E60C5-B5D8-4728-8409-59E2C6DBD61F}" dt="2022-10-11T00:00:05.170" v="6112"/>
        <pc:sldMkLst>
          <pc:docMk/>
          <pc:sldMk cId="3971883693" sldId="304"/>
        </pc:sldMkLst>
        <pc:spChg chg="mod">
          <ac:chgData name="Berson, Titan R." userId="b095c4ac-d937-49ad-8eb7-8da13456c348" providerId="ADAL" clId="{8E2E60C5-B5D8-4728-8409-59E2C6DBD61F}" dt="2022-10-10T19:47:56.092" v="4992" actId="20577"/>
          <ac:spMkLst>
            <pc:docMk/>
            <pc:sldMk cId="3971883693" sldId="304"/>
            <ac:spMk id="2" creationId="{3656AE75-DCDC-7800-A51B-832B0685903A}"/>
          </ac:spMkLst>
        </pc:spChg>
        <pc:spChg chg="mod">
          <ac:chgData name="Berson, Titan R." userId="b095c4ac-d937-49ad-8eb7-8da13456c348" providerId="ADAL" clId="{8E2E60C5-B5D8-4728-8409-59E2C6DBD61F}" dt="2022-10-10T19:48:41.062" v="4997" actId="20577"/>
          <ac:spMkLst>
            <pc:docMk/>
            <pc:sldMk cId="3971883693" sldId="304"/>
            <ac:spMk id="4" creationId="{83297EEC-6299-D924-2B6D-504618678982}"/>
          </ac:spMkLst>
        </pc:spChg>
      </pc:sldChg>
      <pc:sldChg chg="modSp add mod ord">
        <pc:chgData name="Berson, Titan R." userId="b095c4ac-d937-49ad-8eb7-8da13456c348" providerId="ADAL" clId="{8E2E60C5-B5D8-4728-8409-59E2C6DBD61F}" dt="2022-10-10T23:59:50.297" v="6110"/>
        <pc:sldMkLst>
          <pc:docMk/>
          <pc:sldMk cId="1890539219" sldId="305"/>
        </pc:sldMkLst>
        <pc:spChg chg="mod">
          <ac:chgData name="Berson, Titan R." userId="b095c4ac-d937-49ad-8eb7-8da13456c348" providerId="ADAL" clId="{8E2E60C5-B5D8-4728-8409-59E2C6DBD61F}" dt="2022-10-10T19:47:45.892" v="4989" actId="20577"/>
          <ac:spMkLst>
            <pc:docMk/>
            <pc:sldMk cId="1890539219" sldId="305"/>
            <ac:spMk id="2" creationId="{3656AE75-DCDC-7800-A51B-832B0685903A}"/>
          </ac:spMkLst>
        </pc:spChg>
      </pc:sldChg>
      <pc:sldChg chg="modSp add mod ord">
        <pc:chgData name="Berson, Titan R." userId="b095c4ac-d937-49ad-8eb7-8da13456c348" providerId="ADAL" clId="{8E2E60C5-B5D8-4728-8409-59E2C6DBD61F}" dt="2022-10-11T00:00:20.496" v="6114"/>
        <pc:sldMkLst>
          <pc:docMk/>
          <pc:sldMk cId="967847618" sldId="306"/>
        </pc:sldMkLst>
        <pc:spChg chg="mod">
          <ac:chgData name="Berson, Titan R." userId="b095c4ac-d937-49ad-8eb7-8da13456c348" providerId="ADAL" clId="{8E2E60C5-B5D8-4728-8409-59E2C6DBD61F}" dt="2022-10-10T19:50:52.157" v="5010" actId="20577"/>
          <ac:spMkLst>
            <pc:docMk/>
            <pc:sldMk cId="967847618" sldId="306"/>
            <ac:spMk id="2" creationId="{3656AE75-DCDC-7800-A51B-832B0685903A}"/>
          </ac:spMkLst>
        </pc:spChg>
        <pc:spChg chg="mod">
          <ac:chgData name="Berson, Titan R." userId="b095c4ac-d937-49ad-8eb7-8da13456c348" providerId="ADAL" clId="{8E2E60C5-B5D8-4728-8409-59E2C6DBD61F}" dt="2022-10-10T19:51:38.134" v="5019" actId="255"/>
          <ac:spMkLst>
            <pc:docMk/>
            <pc:sldMk cId="967847618" sldId="306"/>
            <ac:spMk id="4" creationId="{83297EEC-6299-D924-2B6D-504618678982}"/>
          </ac:spMkLst>
        </pc:spChg>
      </pc:sldChg>
      <pc:sldChg chg="modSp add mod ord">
        <pc:chgData name="Berson, Titan R." userId="b095c4ac-d937-49ad-8eb7-8da13456c348" providerId="ADAL" clId="{8E2E60C5-B5D8-4728-8409-59E2C6DBD61F}" dt="2022-10-11T00:00:51.695" v="6116"/>
        <pc:sldMkLst>
          <pc:docMk/>
          <pc:sldMk cId="749659287" sldId="307"/>
        </pc:sldMkLst>
        <pc:spChg chg="mod">
          <ac:chgData name="Berson, Titan R." userId="b095c4ac-d937-49ad-8eb7-8da13456c348" providerId="ADAL" clId="{8E2E60C5-B5D8-4728-8409-59E2C6DBD61F}" dt="2022-10-10T19:52:36.514" v="5053" actId="20577"/>
          <ac:spMkLst>
            <pc:docMk/>
            <pc:sldMk cId="749659287" sldId="307"/>
            <ac:spMk id="2" creationId="{3656AE75-DCDC-7800-A51B-832B0685903A}"/>
          </ac:spMkLst>
        </pc:spChg>
        <pc:spChg chg="mod">
          <ac:chgData name="Berson, Titan R." userId="b095c4ac-d937-49ad-8eb7-8da13456c348" providerId="ADAL" clId="{8E2E60C5-B5D8-4728-8409-59E2C6DBD61F}" dt="2022-10-10T19:52:55.878" v="5056" actId="255"/>
          <ac:spMkLst>
            <pc:docMk/>
            <pc:sldMk cId="749659287" sldId="307"/>
            <ac:spMk id="4" creationId="{83297EEC-6299-D924-2B6D-504618678982}"/>
          </ac:spMkLst>
        </pc:spChg>
      </pc:sldChg>
      <pc:sldChg chg="addSp delSp modSp add mod ord">
        <pc:chgData name="Berson, Titan R." userId="b095c4ac-d937-49ad-8eb7-8da13456c348" providerId="ADAL" clId="{8E2E60C5-B5D8-4728-8409-59E2C6DBD61F}" dt="2022-10-10T23:24:56.098" v="5180"/>
        <pc:sldMkLst>
          <pc:docMk/>
          <pc:sldMk cId="1038660583" sldId="308"/>
        </pc:sldMkLst>
        <pc:spChg chg="add del mod">
          <ac:chgData name="Berson, Titan R." userId="b095c4ac-d937-49ad-8eb7-8da13456c348" providerId="ADAL" clId="{8E2E60C5-B5D8-4728-8409-59E2C6DBD61F}" dt="2022-10-10T23:19:27.159" v="5122"/>
          <ac:spMkLst>
            <pc:docMk/>
            <pc:sldMk cId="1038660583" sldId="308"/>
            <ac:spMk id="3" creationId="{049B1EAC-A30E-145B-8693-CC5626E5D1A8}"/>
          </ac:spMkLst>
        </pc:spChg>
        <pc:spChg chg="mod">
          <ac:chgData name="Berson, Titan R." userId="b095c4ac-d937-49ad-8eb7-8da13456c348" providerId="ADAL" clId="{8E2E60C5-B5D8-4728-8409-59E2C6DBD61F}" dt="2022-10-10T23:18:18.774" v="5118" actId="20577"/>
          <ac:spMkLst>
            <pc:docMk/>
            <pc:sldMk cId="1038660583" sldId="308"/>
            <ac:spMk id="10" creationId="{FA0D8C9E-F5BD-4819-ADBD-36608DF7F7EC}"/>
          </ac:spMkLst>
        </pc:spChg>
        <pc:spChg chg="add del mod">
          <ac:chgData name="Berson, Titan R." userId="b095c4ac-d937-49ad-8eb7-8da13456c348" providerId="ADAL" clId="{8E2E60C5-B5D8-4728-8409-59E2C6DBD61F}" dt="2022-10-10T23:23:08.056" v="5166"/>
          <ac:spMkLst>
            <pc:docMk/>
            <pc:sldMk cId="1038660583" sldId="308"/>
            <ac:spMk id="11" creationId="{10F61798-76FA-823A-9FF0-CBEE9FFCC2B4}"/>
          </ac:spMkLst>
        </pc:spChg>
        <pc:graphicFrameChg chg="del mod">
          <ac:chgData name="Berson, Titan R." userId="b095c4ac-d937-49ad-8eb7-8da13456c348" providerId="ADAL" clId="{8E2E60C5-B5D8-4728-8409-59E2C6DBD61F}" dt="2022-10-10T23:18:52.554" v="5121" actId="478"/>
          <ac:graphicFrameMkLst>
            <pc:docMk/>
            <pc:sldMk cId="1038660583" sldId="308"/>
            <ac:graphicFrameMk id="4" creationId="{02B2E4AE-C64D-7DF9-85E5-8C13292654C2}"/>
          </ac:graphicFrameMkLst>
        </pc:graphicFrameChg>
        <pc:picChg chg="add del mod">
          <ac:chgData name="Berson, Titan R." userId="b095c4ac-d937-49ad-8eb7-8da13456c348" providerId="ADAL" clId="{8E2E60C5-B5D8-4728-8409-59E2C6DBD61F}" dt="2022-10-10T23:22:22.640" v="5158" actId="478"/>
          <ac:picMkLst>
            <pc:docMk/>
            <pc:sldMk cId="1038660583" sldId="308"/>
            <ac:picMk id="5" creationId="{44674D19-FC9A-6554-066D-D7592329BB40}"/>
          </ac:picMkLst>
        </pc:picChg>
        <pc:picChg chg="add mod">
          <ac:chgData name="Berson, Titan R." userId="b095c4ac-d937-49ad-8eb7-8da13456c348" providerId="ADAL" clId="{8E2E60C5-B5D8-4728-8409-59E2C6DBD61F}" dt="2022-10-10T23:23:37.910" v="5174" actId="1076"/>
          <ac:picMkLst>
            <pc:docMk/>
            <pc:sldMk cId="1038660583" sldId="308"/>
            <ac:picMk id="6" creationId="{2F421E9F-87E5-84AA-635B-67DD5EAA7B87}"/>
          </ac:picMkLst>
        </pc:picChg>
        <pc:picChg chg="add del mod">
          <ac:chgData name="Berson, Titan R." userId="b095c4ac-d937-49ad-8eb7-8da13456c348" providerId="ADAL" clId="{8E2E60C5-B5D8-4728-8409-59E2C6DBD61F}" dt="2022-10-10T23:21:18.901" v="5139" actId="478"/>
          <ac:picMkLst>
            <pc:docMk/>
            <pc:sldMk cId="1038660583" sldId="308"/>
            <ac:picMk id="7" creationId="{784F245A-3493-1950-13D3-5C62827D4B0A}"/>
          </ac:picMkLst>
        </pc:picChg>
        <pc:picChg chg="add mod">
          <ac:chgData name="Berson, Titan R." userId="b095c4ac-d937-49ad-8eb7-8da13456c348" providerId="ADAL" clId="{8E2E60C5-B5D8-4728-8409-59E2C6DBD61F}" dt="2022-10-10T23:23:40.414" v="5175" actId="1076"/>
          <ac:picMkLst>
            <pc:docMk/>
            <pc:sldMk cId="1038660583" sldId="308"/>
            <ac:picMk id="8" creationId="{66B3ED5B-5902-7AB8-2DBD-B7B3389382C4}"/>
          </ac:picMkLst>
        </pc:picChg>
        <pc:picChg chg="add mod">
          <ac:chgData name="Berson, Titan R." userId="b095c4ac-d937-49ad-8eb7-8da13456c348" providerId="ADAL" clId="{8E2E60C5-B5D8-4728-8409-59E2C6DBD61F}" dt="2022-10-10T23:23:50.924" v="5178" actId="14100"/>
          <ac:picMkLst>
            <pc:docMk/>
            <pc:sldMk cId="1038660583" sldId="308"/>
            <ac:picMk id="12" creationId="{D8EEA855-1D9C-56DB-1679-213CE55B0685}"/>
          </ac:picMkLst>
        </pc:picChg>
      </pc:sldChg>
      <pc:sldChg chg="addSp delSp modSp add mod">
        <pc:chgData name="Berson, Titan R." userId="b095c4ac-d937-49ad-8eb7-8da13456c348" providerId="ADAL" clId="{8E2E60C5-B5D8-4728-8409-59E2C6DBD61F}" dt="2022-10-10T23:28:34.362" v="5271" actId="20577"/>
        <pc:sldMkLst>
          <pc:docMk/>
          <pc:sldMk cId="2279906906" sldId="309"/>
        </pc:sldMkLst>
        <pc:spChg chg="add del mod">
          <ac:chgData name="Berson, Titan R." userId="b095c4ac-d937-49ad-8eb7-8da13456c348" providerId="ADAL" clId="{8E2E60C5-B5D8-4728-8409-59E2C6DBD61F}" dt="2022-10-10T23:27:45.557" v="5208" actId="1032"/>
          <ac:spMkLst>
            <pc:docMk/>
            <pc:sldMk cId="2279906906" sldId="309"/>
            <ac:spMk id="3" creationId="{891F2D3A-B449-5091-9B60-31F2CF07B77B}"/>
          </ac:spMkLst>
        </pc:spChg>
        <pc:spChg chg="mod">
          <ac:chgData name="Berson, Titan R." userId="b095c4ac-d937-49ad-8eb7-8da13456c348" providerId="ADAL" clId="{8E2E60C5-B5D8-4728-8409-59E2C6DBD61F}" dt="2022-10-10T23:26:18.597" v="5201" actId="20577"/>
          <ac:spMkLst>
            <pc:docMk/>
            <pc:sldMk cId="2279906906" sldId="309"/>
            <ac:spMk id="10" creationId="{FA0D8C9E-F5BD-4819-ADBD-36608DF7F7EC}"/>
          </ac:spMkLst>
        </pc:spChg>
        <pc:graphicFrameChg chg="add mod modGraphic">
          <ac:chgData name="Berson, Titan R." userId="b095c4ac-d937-49ad-8eb7-8da13456c348" providerId="ADAL" clId="{8E2E60C5-B5D8-4728-8409-59E2C6DBD61F}" dt="2022-10-10T23:28:34.362" v="5271" actId="20577"/>
          <ac:graphicFrameMkLst>
            <pc:docMk/>
            <pc:sldMk cId="2279906906" sldId="309"/>
            <ac:graphicFrameMk id="4" creationId="{21AC4D49-1559-09A4-D063-028878DCFE35}"/>
          </ac:graphicFrameMkLst>
        </pc:graphicFrameChg>
        <pc:picChg chg="del">
          <ac:chgData name="Berson, Titan R." userId="b095c4ac-d937-49ad-8eb7-8da13456c348" providerId="ADAL" clId="{8E2E60C5-B5D8-4728-8409-59E2C6DBD61F}" dt="2022-10-10T23:26:33.751" v="5205" actId="478"/>
          <ac:picMkLst>
            <pc:docMk/>
            <pc:sldMk cId="2279906906" sldId="309"/>
            <ac:picMk id="6" creationId="{2F421E9F-87E5-84AA-635B-67DD5EAA7B87}"/>
          </ac:picMkLst>
        </pc:picChg>
        <pc:picChg chg="del">
          <ac:chgData name="Berson, Titan R." userId="b095c4ac-d937-49ad-8eb7-8da13456c348" providerId="ADAL" clId="{8E2E60C5-B5D8-4728-8409-59E2C6DBD61F}" dt="2022-10-10T23:26:26.838" v="5203" actId="478"/>
          <ac:picMkLst>
            <pc:docMk/>
            <pc:sldMk cId="2279906906" sldId="309"/>
            <ac:picMk id="8" creationId="{66B3ED5B-5902-7AB8-2DBD-B7B3389382C4}"/>
          </ac:picMkLst>
        </pc:picChg>
        <pc:picChg chg="del">
          <ac:chgData name="Berson, Titan R." userId="b095c4ac-d937-49ad-8eb7-8da13456c348" providerId="ADAL" clId="{8E2E60C5-B5D8-4728-8409-59E2C6DBD61F}" dt="2022-10-10T23:26:20.732" v="5202" actId="478"/>
          <ac:picMkLst>
            <pc:docMk/>
            <pc:sldMk cId="2279906906" sldId="309"/>
            <ac:picMk id="12" creationId="{D8EEA855-1D9C-56DB-1679-213CE55B0685}"/>
          </ac:picMkLst>
        </pc:picChg>
      </pc:sldChg>
      <pc:sldChg chg="addSp delSp modSp add del mod">
        <pc:chgData name="Berson, Titan R." userId="b095c4ac-d937-49ad-8eb7-8da13456c348" providerId="ADAL" clId="{8E2E60C5-B5D8-4728-8409-59E2C6DBD61F}" dt="2022-10-12T01:22:54.672" v="6996" actId="2696"/>
        <pc:sldMkLst>
          <pc:docMk/>
          <pc:sldMk cId="3526819143" sldId="310"/>
        </pc:sldMkLst>
        <pc:spChg chg="mod">
          <ac:chgData name="Berson, Titan R." userId="b095c4ac-d937-49ad-8eb7-8da13456c348" providerId="ADAL" clId="{8E2E60C5-B5D8-4728-8409-59E2C6DBD61F}" dt="2022-10-11T00:05:38.365" v="6384" actId="20577"/>
          <ac:spMkLst>
            <pc:docMk/>
            <pc:sldMk cId="3526819143" sldId="310"/>
            <ac:spMk id="5" creationId="{F2CA2D33-6ECB-F34A-D756-597E8ABF2E8D}"/>
          </ac:spMkLst>
        </pc:spChg>
        <pc:spChg chg="del">
          <ac:chgData name="Berson, Titan R." userId="b095c4ac-d937-49ad-8eb7-8da13456c348" providerId="ADAL" clId="{8E2E60C5-B5D8-4728-8409-59E2C6DBD61F}" dt="2022-10-10T23:35:01.323" v="5366" actId="478"/>
          <ac:spMkLst>
            <pc:docMk/>
            <pc:sldMk cId="3526819143" sldId="310"/>
            <ac:spMk id="9" creationId="{CBA64FC8-56D1-5495-4E67-09C9D327522E}"/>
          </ac:spMkLst>
        </pc:spChg>
        <pc:spChg chg="del mod">
          <ac:chgData name="Berson, Titan R." userId="b095c4ac-d937-49ad-8eb7-8da13456c348" providerId="ADAL" clId="{8E2E60C5-B5D8-4728-8409-59E2C6DBD61F}" dt="2022-10-10T23:35:06.725" v="5369" actId="478"/>
          <ac:spMkLst>
            <pc:docMk/>
            <pc:sldMk cId="3526819143" sldId="310"/>
            <ac:spMk id="14" creationId="{61A03EA5-6E54-7794-CB1B-78F952B2B3DA}"/>
          </ac:spMkLst>
        </pc:spChg>
        <pc:spChg chg="del">
          <ac:chgData name="Berson, Titan R." userId="b095c4ac-d937-49ad-8eb7-8da13456c348" providerId="ADAL" clId="{8E2E60C5-B5D8-4728-8409-59E2C6DBD61F}" dt="2022-10-10T23:34:54.944" v="5364" actId="478"/>
          <ac:spMkLst>
            <pc:docMk/>
            <pc:sldMk cId="3526819143" sldId="310"/>
            <ac:spMk id="26" creationId="{803B72BB-7813-DC42-362B-6C77E2272A84}"/>
          </ac:spMkLst>
        </pc:spChg>
        <pc:graphicFrameChg chg="add del mod modGraphic">
          <ac:chgData name="Berson, Titan R." userId="b095c4ac-d937-49ad-8eb7-8da13456c348" providerId="ADAL" clId="{8E2E60C5-B5D8-4728-8409-59E2C6DBD61F}" dt="2022-10-10T23:36:01.751" v="5397" actId="478"/>
          <ac:graphicFrameMkLst>
            <pc:docMk/>
            <pc:sldMk cId="3526819143" sldId="310"/>
            <ac:graphicFrameMk id="2" creationId="{0A6C0465-B965-7605-17AD-0CDD81548528}"/>
          </ac:graphicFrameMkLst>
        </pc:graphicFrameChg>
        <pc:graphicFrameChg chg="add mod modGraphic">
          <ac:chgData name="Berson, Titan R." userId="b095c4ac-d937-49ad-8eb7-8da13456c348" providerId="ADAL" clId="{8E2E60C5-B5D8-4728-8409-59E2C6DBD61F}" dt="2022-10-11T00:03:32.496" v="6323" actId="313"/>
          <ac:graphicFrameMkLst>
            <pc:docMk/>
            <pc:sldMk cId="3526819143" sldId="310"/>
            <ac:graphicFrameMk id="3" creationId="{160799AC-2959-4263-3F94-801E2232570C}"/>
          </ac:graphicFrameMkLst>
        </pc:graphicFrameChg>
        <pc:picChg chg="del">
          <ac:chgData name="Berson, Titan R." userId="b095c4ac-d937-49ad-8eb7-8da13456c348" providerId="ADAL" clId="{8E2E60C5-B5D8-4728-8409-59E2C6DBD61F}" dt="2022-10-10T23:34:48.679" v="5361" actId="478"/>
          <ac:picMkLst>
            <pc:docMk/>
            <pc:sldMk cId="3526819143" sldId="310"/>
            <ac:picMk id="4" creationId="{36E4BF08-3C3A-3680-875F-6326FEE8D752}"/>
          </ac:picMkLst>
        </pc:picChg>
        <pc:cxnChg chg="del">
          <ac:chgData name="Berson, Titan R." userId="b095c4ac-d937-49ad-8eb7-8da13456c348" providerId="ADAL" clId="{8E2E60C5-B5D8-4728-8409-59E2C6DBD61F}" dt="2022-10-10T23:35:03.253" v="5367" actId="478"/>
          <ac:cxnSpMkLst>
            <pc:docMk/>
            <pc:sldMk cId="3526819143" sldId="310"/>
            <ac:cxnSpMk id="6" creationId="{F8D8250C-D981-11B3-DDEE-89FE7F902EC6}"/>
          </ac:cxnSpMkLst>
        </pc:cxnChg>
        <pc:cxnChg chg="del">
          <ac:chgData name="Berson, Titan R." userId="b095c4ac-d937-49ad-8eb7-8da13456c348" providerId="ADAL" clId="{8E2E60C5-B5D8-4728-8409-59E2C6DBD61F}" dt="2022-10-10T23:35:08.566" v="5370" actId="478"/>
          <ac:cxnSpMkLst>
            <pc:docMk/>
            <pc:sldMk cId="3526819143" sldId="310"/>
            <ac:cxnSpMk id="10" creationId="{EB2C72F2-348E-0252-CA09-655B10F7ADEE}"/>
          </ac:cxnSpMkLst>
        </pc:cxnChg>
        <pc:cxnChg chg="del">
          <ac:chgData name="Berson, Titan R." userId="b095c4ac-d937-49ad-8eb7-8da13456c348" providerId="ADAL" clId="{8E2E60C5-B5D8-4728-8409-59E2C6DBD61F}" dt="2022-10-10T23:34:52.790" v="5363" actId="478"/>
          <ac:cxnSpMkLst>
            <pc:docMk/>
            <pc:sldMk cId="3526819143" sldId="310"/>
            <ac:cxnSpMk id="16" creationId="{08FFBB99-BC98-056C-3492-1D8DADA45D33}"/>
          </ac:cxnSpMkLst>
        </pc:cxnChg>
        <pc:cxnChg chg="del">
          <ac:chgData name="Berson, Titan R." userId="b095c4ac-d937-49ad-8eb7-8da13456c348" providerId="ADAL" clId="{8E2E60C5-B5D8-4728-8409-59E2C6DBD61F}" dt="2022-10-10T23:34:51.030" v="5362" actId="478"/>
          <ac:cxnSpMkLst>
            <pc:docMk/>
            <pc:sldMk cId="3526819143" sldId="310"/>
            <ac:cxnSpMk id="20" creationId="{5BF793BB-0092-5992-3F30-BD1345776658}"/>
          </ac:cxnSpMkLst>
        </pc:cxnChg>
        <pc:cxnChg chg="del">
          <ac:chgData name="Berson, Titan R." userId="b095c4ac-d937-49ad-8eb7-8da13456c348" providerId="ADAL" clId="{8E2E60C5-B5D8-4728-8409-59E2C6DBD61F}" dt="2022-10-10T23:34:56.613" v="5365" actId="478"/>
          <ac:cxnSpMkLst>
            <pc:docMk/>
            <pc:sldMk cId="3526819143" sldId="310"/>
            <ac:cxnSpMk id="22" creationId="{A783C883-B47C-F71A-EDF0-F93B4103F3EA}"/>
          </ac:cxnSpMkLst>
        </pc:cxnChg>
      </pc:sldChg>
      <pc:sldChg chg="modSp add del mod">
        <pc:chgData name="Berson, Titan R." userId="b095c4ac-d937-49ad-8eb7-8da13456c348" providerId="ADAL" clId="{8E2E60C5-B5D8-4728-8409-59E2C6DBD61F}" dt="2022-10-10T23:33:24.155" v="5300" actId="2890"/>
        <pc:sldMkLst>
          <pc:docMk/>
          <pc:sldMk cId="4258387260" sldId="310"/>
        </pc:sldMkLst>
        <pc:spChg chg="mod">
          <ac:chgData name="Berson, Titan R." userId="b095c4ac-d937-49ad-8eb7-8da13456c348" providerId="ADAL" clId="{8E2E60C5-B5D8-4728-8409-59E2C6DBD61F}" dt="2022-10-10T23:33:23.329" v="5299" actId="20577"/>
          <ac:spMkLst>
            <pc:docMk/>
            <pc:sldMk cId="4258387260" sldId="310"/>
            <ac:spMk id="2" creationId="{87F3789B-0BFF-F801-4111-DC39734241A3}"/>
          </ac:spMkLst>
        </pc:spChg>
      </pc:sldChg>
      <pc:sldChg chg="addSp delSp modSp add mod">
        <pc:chgData name="Berson, Titan R." userId="b095c4ac-d937-49ad-8eb7-8da13456c348" providerId="ADAL" clId="{8E2E60C5-B5D8-4728-8409-59E2C6DBD61F}" dt="2022-10-12T01:23:36.058" v="6998" actId="12"/>
        <pc:sldMkLst>
          <pc:docMk/>
          <pc:sldMk cId="421318452" sldId="311"/>
        </pc:sldMkLst>
        <pc:spChg chg="mod">
          <ac:chgData name="Berson, Titan R." userId="b095c4ac-d937-49ad-8eb7-8da13456c348" providerId="ADAL" clId="{8E2E60C5-B5D8-4728-8409-59E2C6DBD61F}" dt="2022-10-11T00:05:49.856" v="6395" actId="20577"/>
          <ac:spMkLst>
            <pc:docMk/>
            <pc:sldMk cId="421318452" sldId="311"/>
            <ac:spMk id="5" creationId="{F2CA2D33-6ECB-F34A-D756-597E8ABF2E8D}"/>
          </ac:spMkLst>
        </pc:spChg>
        <pc:graphicFrameChg chg="add mod modGraphic">
          <ac:chgData name="Berson, Titan R." userId="b095c4ac-d937-49ad-8eb7-8da13456c348" providerId="ADAL" clId="{8E2E60C5-B5D8-4728-8409-59E2C6DBD61F}" dt="2022-10-12T01:23:36.058" v="6998" actId="12"/>
          <ac:graphicFrameMkLst>
            <pc:docMk/>
            <pc:sldMk cId="421318452" sldId="311"/>
            <ac:graphicFrameMk id="2" creationId="{45BD5C2A-F0A7-07E8-6202-C939BABDD355}"/>
          </ac:graphicFrameMkLst>
        </pc:graphicFrameChg>
        <pc:graphicFrameChg chg="del">
          <ac:chgData name="Berson, Titan R." userId="b095c4ac-d937-49ad-8eb7-8da13456c348" providerId="ADAL" clId="{8E2E60C5-B5D8-4728-8409-59E2C6DBD61F}" dt="2022-10-11T00:05:54.787" v="6396" actId="478"/>
          <ac:graphicFrameMkLst>
            <pc:docMk/>
            <pc:sldMk cId="421318452" sldId="311"/>
            <ac:graphicFrameMk id="3" creationId="{160799AC-2959-4263-3F94-801E2232570C}"/>
          </ac:graphicFrameMkLst>
        </pc:graphicFrameChg>
      </pc:sldChg>
      <pc:sldChg chg="modSp add mod">
        <pc:chgData name="Berson, Titan R." userId="b095c4ac-d937-49ad-8eb7-8da13456c348" providerId="ADAL" clId="{8E2E60C5-B5D8-4728-8409-59E2C6DBD61F}" dt="2022-10-11T00:12:29.491" v="6728" actId="20577"/>
        <pc:sldMkLst>
          <pc:docMk/>
          <pc:sldMk cId="3800619108" sldId="312"/>
        </pc:sldMkLst>
        <pc:spChg chg="mod">
          <ac:chgData name="Berson, Titan R." userId="b095c4ac-d937-49ad-8eb7-8da13456c348" providerId="ADAL" clId="{8E2E60C5-B5D8-4728-8409-59E2C6DBD61F}" dt="2022-10-11T00:09:45.007" v="6599" actId="20577"/>
          <ac:spMkLst>
            <pc:docMk/>
            <pc:sldMk cId="3800619108" sldId="312"/>
            <ac:spMk id="5" creationId="{F2CA2D33-6ECB-F34A-D756-597E8ABF2E8D}"/>
          </ac:spMkLst>
        </pc:spChg>
        <pc:graphicFrameChg chg="mod">
          <ac:chgData name="Berson, Titan R." userId="b095c4ac-d937-49ad-8eb7-8da13456c348" providerId="ADAL" clId="{8E2E60C5-B5D8-4728-8409-59E2C6DBD61F}" dt="2022-10-11T00:12:29.491" v="6728" actId="20577"/>
          <ac:graphicFrameMkLst>
            <pc:docMk/>
            <pc:sldMk cId="3800619108" sldId="312"/>
            <ac:graphicFrameMk id="2" creationId="{45BD5C2A-F0A7-07E8-6202-C939BABDD355}"/>
          </ac:graphicFrameMkLst>
        </pc:graphicFrameChg>
      </pc:sldChg>
      <pc:sldChg chg="modSp add mod">
        <pc:chgData name="Berson, Titan R." userId="b095c4ac-d937-49ad-8eb7-8da13456c348" providerId="ADAL" clId="{8E2E60C5-B5D8-4728-8409-59E2C6DBD61F}" dt="2022-10-11T00:15:40.864" v="6850" actId="1076"/>
        <pc:sldMkLst>
          <pc:docMk/>
          <pc:sldMk cId="1718364736" sldId="313"/>
        </pc:sldMkLst>
        <pc:spChg chg="mod">
          <ac:chgData name="Berson, Titan R." userId="b095c4ac-d937-49ad-8eb7-8da13456c348" providerId="ADAL" clId="{8E2E60C5-B5D8-4728-8409-59E2C6DBD61F}" dt="2022-10-11T00:13:41.077" v="6749" actId="20577"/>
          <ac:spMkLst>
            <pc:docMk/>
            <pc:sldMk cId="1718364736" sldId="313"/>
            <ac:spMk id="5" creationId="{F2CA2D33-6ECB-F34A-D756-597E8ABF2E8D}"/>
          </ac:spMkLst>
        </pc:spChg>
        <pc:graphicFrameChg chg="mod">
          <ac:chgData name="Berson, Titan R." userId="b095c4ac-d937-49ad-8eb7-8da13456c348" providerId="ADAL" clId="{8E2E60C5-B5D8-4728-8409-59E2C6DBD61F}" dt="2022-10-11T00:15:40.864" v="6850" actId="1076"/>
          <ac:graphicFrameMkLst>
            <pc:docMk/>
            <pc:sldMk cId="1718364736" sldId="313"/>
            <ac:graphicFrameMk id="2" creationId="{45BD5C2A-F0A7-07E8-6202-C939BABDD355}"/>
          </ac:graphicFrameMkLst>
        </pc:graphicFrameChg>
      </pc:sldChg>
      <pc:sldChg chg="addSp delSp modSp add mod">
        <pc:chgData name="Berson, Titan R." userId="b095c4ac-d937-49ad-8eb7-8da13456c348" providerId="ADAL" clId="{8E2E60C5-B5D8-4728-8409-59E2C6DBD61F}" dt="2022-10-11T00:21:40.834" v="6994" actId="1076"/>
        <pc:sldMkLst>
          <pc:docMk/>
          <pc:sldMk cId="2901801152" sldId="314"/>
        </pc:sldMkLst>
        <pc:spChg chg="mod">
          <ac:chgData name="Berson, Titan R." userId="b095c4ac-d937-49ad-8eb7-8da13456c348" providerId="ADAL" clId="{8E2E60C5-B5D8-4728-8409-59E2C6DBD61F}" dt="2022-10-11T00:19:50.801" v="6865" actId="20577"/>
          <ac:spMkLst>
            <pc:docMk/>
            <pc:sldMk cId="2901801152" sldId="314"/>
            <ac:spMk id="2" creationId="{8E49A224-3322-0A57-EED0-264BD7BBECC5}"/>
          </ac:spMkLst>
        </pc:spChg>
        <pc:spChg chg="del">
          <ac:chgData name="Berson, Titan R." userId="b095c4ac-d937-49ad-8eb7-8da13456c348" providerId="ADAL" clId="{8E2E60C5-B5D8-4728-8409-59E2C6DBD61F}" dt="2022-10-11T00:19:57.050" v="6867" actId="478"/>
          <ac:spMkLst>
            <pc:docMk/>
            <pc:sldMk cId="2901801152" sldId="314"/>
            <ac:spMk id="3" creationId="{BFE186CB-EBBE-FC95-626C-BE68B34A2FD9}"/>
          </ac:spMkLst>
        </pc:spChg>
        <pc:spChg chg="del mod">
          <ac:chgData name="Berson, Titan R." userId="b095c4ac-d937-49ad-8eb7-8da13456c348" providerId="ADAL" clId="{8E2E60C5-B5D8-4728-8409-59E2C6DBD61F}" dt="2022-10-11T00:20:03.623" v="6871" actId="478"/>
          <ac:spMkLst>
            <pc:docMk/>
            <pc:sldMk cId="2901801152" sldId="314"/>
            <ac:spMk id="6" creationId="{D59FC1B8-B01A-355B-2625-C10098413BBD}"/>
          </ac:spMkLst>
        </pc:spChg>
        <pc:spChg chg="add del mod">
          <ac:chgData name="Berson, Titan R." userId="b095c4ac-d937-49ad-8eb7-8da13456c348" providerId="ADAL" clId="{8E2E60C5-B5D8-4728-8409-59E2C6DBD61F}" dt="2022-10-11T00:20:08.377" v="6873" actId="22"/>
          <ac:spMkLst>
            <pc:docMk/>
            <pc:sldMk cId="2901801152" sldId="314"/>
            <ac:spMk id="9" creationId="{6CA15DBA-725B-641B-91A8-9BDE6A26CC7E}"/>
          </ac:spMkLst>
        </pc:spChg>
        <pc:spChg chg="add mod">
          <ac:chgData name="Berson, Titan R." userId="b095c4ac-d937-49ad-8eb7-8da13456c348" providerId="ADAL" clId="{8E2E60C5-B5D8-4728-8409-59E2C6DBD61F}" dt="2022-10-11T00:21:40.834" v="6994" actId="1076"/>
          <ac:spMkLst>
            <pc:docMk/>
            <pc:sldMk cId="2901801152" sldId="314"/>
            <ac:spMk id="12" creationId="{9846933C-FBD4-CC9D-5D25-FFD27A88F577}"/>
          </ac:spMkLst>
        </pc:spChg>
        <pc:graphicFrameChg chg="del">
          <ac:chgData name="Berson, Titan R." userId="b095c4ac-d937-49ad-8eb7-8da13456c348" providerId="ADAL" clId="{8E2E60C5-B5D8-4728-8409-59E2C6DBD61F}" dt="2022-10-11T00:19:54.370" v="6866" actId="478"/>
          <ac:graphicFrameMkLst>
            <pc:docMk/>
            <pc:sldMk cId="2901801152" sldId="314"/>
            <ac:graphicFrameMk id="4" creationId="{6391F98F-B853-966E-F7CD-C226BE6EB6A5}"/>
          </ac:graphicFrameMkLst>
        </pc:graphicFrameChg>
        <pc:picChg chg="del">
          <ac:chgData name="Berson, Titan R." userId="b095c4ac-d937-49ad-8eb7-8da13456c348" providerId="ADAL" clId="{8E2E60C5-B5D8-4728-8409-59E2C6DBD61F}" dt="2022-10-11T00:19:58.649" v="6868" actId="478"/>
          <ac:picMkLst>
            <pc:docMk/>
            <pc:sldMk cId="2901801152" sldId="314"/>
            <ac:picMk id="5" creationId="{983302AE-08F3-BC9C-E6C1-4B9A9232F343}"/>
          </ac:picMkLst>
        </pc:picChg>
        <pc:picChg chg="del">
          <ac:chgData name="Berson, Titan R." userId="b095c4ac-d937-49ad-8eb7-8da13456c348" providerId="ADAL" clId="{8E2E60C5-B5D8-4728-8409-59E2C6DBD61F}" dt="2022-10-11T00:20:05.397" v="6872" actId="478"/>
          <ac:picMkLst>
            <pc:docMk/>
            <pc:sldMk cId="2901801152" sldId="314"/>
            <ac:picMk id="7" creationId="{91733715-A8E7-283F-DE60-30A0DDB60D18}"/>
          </ac:picMkLst>
        </pc:picChg>
        <pc:picChg chg="add mod ord">
          <ac:chgData name="Berson, Titan R." userId="b095c4ac-d937-49ad-8eb7-8da13456c348" providerId="ADAL" clId="{8E2E60C5-B5D8-4728-8409-59E2C6DBD61F}" dt="2022-10-11T00:21:36.823" v="6993" actId="1076"/>
          <ac:picMkLst>
            <pc:docMk/>
            <pc:sldMk cId="2901801152" sldId="314"/>
            <ac:picMk id="11" creationId="{355B1F97-357A-3C20-5A95-6F0B2C4163A8}"/>
          </ac:picMkLst>
        </pc:picChg>
      </pc:sldChg>
      <pc:sldChg chg="delSp modSp add mod">
        <pc:chgData name="Berson, Titan R." userId="b095c4ac-d937-49ad-8eb7-8da13456c348" providerId="ADAL" clId="{8E2E60C5-B5D8-4728-8409-59E2C6DBD61F}" dt="2022-10-12T01:36:45.346" v="7030" actId="478"/>
        <pc:sldMkLst>
          <pc:docMk/>
          <pc:sldMk cId="1001923836" sldId="315"/>
        </pc:sldMkLst>
        <pc:spChg chg="mod">
          <ac:chgData name="Berson, Titan R." userId="b095c4ac-d937-49ad-8eb7-8da13456c348" providerId="ADAL" clId="{8E2E60C5-B5D8-4728-8409-59E2C6DBD61F}" dt="2022-10-12T01:36:31.694" v="7029" actId="20577"/>
          <ac:spMkLst>
            <pc:docMk/>
            <pc:sldMk cId="1001923836" sldId="315"/>
            <ac:spMk id="2" creationId="{29EC9B37-8362-AC26-4F42-BE9D36624462}"/>
          </ac:spMkLst>
        </pc:spChg>
        <pc:graphicFrameChg chg="del">
          <ac:chgData name="Berson, Titan R." userId="b095c4ac-d937-49ad-8eb7-8da13456c348" providerId="ADAL" clId="{8E2E60C5-B5D8-4728-8409-59E2C6DBD61F}" dt="2022-10-12T01:36:45.346" v="7030" actId="478"/>
          <ac:graphicFrameMkLst>
            <pc:docMk/>
            <pc:sldMk cId="1001923836" sldId="315"/>
            <ac:graphicFrameMk id="3" creationId="{6EA43F88-A778-4A74-DCC6-94FA26ED6B2D}"/>
          </ac:graphicFrameMkLst>
        </pc:graphicFrameChg>
      </pc:sldChg>
      <pc:sldChg chg="addSp modSp mod">
        <pc:chgData name="Berson, Titan R." userId="b095c4ac-d937-49ad-8eb7-8da13456c348" providerId="ADAL" clId="{8E2E60C5-B5D8-4728-8409-59E2C6DBD61F}" dt="2022-10-12T03:20:44.641" v="7039" actId="14100"/>
        <pc:sldMkLst>
          <pc:docMk/>
          <pc:sldMk cId="485464304" sldId="321"/>
        </pc:sldMkLst>
        <pc:picChg chg="add mod">
          <ac:chgData name="Berson, Titan R." userId="b095c4ac-d937-49ad-8eb7-8da13456c348" providerId="ADAL" clId="{8E2E60C5-B5D8-4728-8409-59E2C6DBD61F}" dt="2022-10-12T03:15:55.953" v="7033" actId="1076"/>
          <ac:picMkLst>
            <pc:docMk/>
            <pc:sldMk cId="485464304" sldId="321"/>
            <ac:picMk id="3" creationId="{CC599036-F63A-9138-ABF8-F3B11558272F}"/>
          </ac:picMkLst>
        </pc:picChg>
        <pc:picChg chg="add mod">
          <ac:chgData name="Berson, Titan R." userId="b095c4ac-d937-49ad-8eb7-8da13456c348" providerId="ADAL" clId="{8E2E60C5-B5D8-4728-8409-59E2C6DBD61F}" dt="2022-10-12T03:20:44.641" v="7039" actId="14100"/>
          <ac:picMkLst>
            <pc:docMk/>
            <pc:sldMk cId="485464304" sldId="321"/>
            <ac:picMk id="5" creationId="{933BDE9E-7877-156F-F3F0-68D42AD045C9}"/>
          </ac:picMkLst>
        </pc:picChg>
      </pc:sldChg>
      <pc:sldChg chg="addSp delSp modSp mod">
        <pc:chgData name="Berson, Titan R." userId="b095c4ac-d937-49ad-8eb7-8da13456c348" providerId="ADAL" clId="{8E2E60C5-B5D8-4728-8409-59E2C6DBD61F}" dt="2022-10-12T03:30:21.379" v="7045" actId="1076"/>
        <pc:sldMkLst>
          <pc:docMk/>
          <pc:sldMk cId="1280552326" sldId="326"/>
        </pc:sldMkLst>
        <pc:picChg chg="add del mod">
          <ac:chgData name="Berson, Titan R." userId="b095c4ac-d937-49ad-8eb7-8da13456c348" providerId="ADAL" clId="{8E2E60C5-B5D8-4728-8409-59E2C6DBD61F}" dt="2022-10-12T03:27:40.604" v="7043" actId="478"/>
          <ac:picMkLst>
            <pc:docMk/>
            <pc:sldMk cId="1280552326" sldId="326"/>
            <ac:picMk id="3" creationId="{300E680C-1C36-91DD-4A68-28EE14C1EA20}"/>
          </ac:picMkLst>
        </pc:picChg>
        <pc:picChg chg="add mod">
          <ac:chgData name="Berson, Titan R." userId="b095c4ac-d937-49ad-8eb7-8da13456c348" providerId="ADAL" clId="{8E2E60C5-B5D8-4728-8409-59E2C6DBD61F}" dt="2022-10-12T03:30:21.379" v="7045" actId="1076"/>
          <ac:picMkLst>
            <pc:docMk/>
            <pc:sldMk cId="1280552326" sldId="326"/>
            <ac:picMk id="9" creationId="{22518388-CD23-33E7-8886-2B7EC504A91B}"/>
          </ac:picMkLst>
        </pc:picChg>
      </pc:sldChg>
    </pc:docChg>
  </pc:docChgLst>
  <pc:docChgLst>
    <pc:chgData name="Astrup, Dylan J." userId="S::astrupd@my.erau.edu::56b1825f-da8e-4cf8-aad7-60ebaa314d46" providerId="AD" clId="Web-{9F5D7EA2-F904-4DC5-A60E-2DEFCF4F7239}"/>
    <pc:docChg chg="modSld">
      <pc:chgData name="Astrup, Dylan J." userId="S::astrupd@my.erau.edu::56b1825f-da8e-4cf8-aad7-60ebaa314d46" providerId="AD" clId="Web-{9F5D7EA2-F904-4DC5-A60E-2DEFCF4F7239}" dt="2022-10-07T19:21:04.700" v="5" actId="1076"/>
      <pc:docMkLst>
        <pc:docMk/>
      </pc:docMkLst>
      <pc:sldChg chg="modSp">
        <pc:chgData name="Astrup, Dylan J." userId="S::astrupd@my.erau.edu::56b1825f-da8e-4cf8-aad7-60ebaa314d46" providerId="AD" clId="Web-{9F5D7EA2-F904-4DC5-A60E-2DEFCF4F7239}" dt="2022-10-07T19:21:04.700" v="5" actId="1076"/>
        <pc:sldMkLst>
          <pc:docMk/>
          <pc:sldMk cId="3575488815" sldId="272"/>
        </pc:sldMkLst>
        <pc:picChg chg="mod">
          <ac:chgData name="Astrup, Dylan J." userId="S::astrupd@my.erau.edu::56b1825f-da8e-4cf8-aad7-60ebaa314d46" providerId="AD" clId="Web-{9F5D7EA2-F904-4DC5-A60E-2DEFCF4F7239}" dt="2022-10-07T19:21:04.700" v="5" actId="1076"/>
          <ac:picMkLst>
            <pc:docMk/>
            <pc:sldMk cId="3575488815" sldId="272"/>
            <ac:picMk id="4" creationId="{DD02AC77-CB80-6C95-BD15-603B028D1522}"/>
          </ac:picMkLst>
        </pc:picChg>
      </pc:sldChg>
      <pc:sldChg chg="modSp mod modClrScheme chgLayout">
        <pc:chgData name="Astrup, Dylan J." userId="S::astrupd@my.erau.edu::56b1825f-da8e-4cf8-aad7-60ebaa314d46" providerId="AD" clId="Web-{9F5D7EA2-F904-4DC5-A60E-2DEFCF4F7239}" dt="2022-10-07T19:15:42.286" v="4" actId="1076"/>
        <pc:sldMkLst>
          <pc:docMk/>
          <pc:sldMk cId="2080246197" sldId="296"/>
        </pc:sldMkLst>
        <pc:spChg chg="mod ord">
          <ac:chgData name="Astrup, Dylan J." userId="S::astrupd@my.erau.edu::56b1825f-da8e-4cf8-aad7-60ebaa314d46" providerId="AD" clId="Web-{9F5D7EA2-F904-4DC5-A60E-2DEFCF4F7239}" dt="2022-10-07T19:15:28.614" v="2"/>
          <ac:spMkLst>
            <pc:docMk/>
            <pc:sldMk cId="2080246197" sldId="296"/>
            <ac:spMk id="2" creationId="{3656AE75-DCDC-7800-A51B-832B0685903A}"/>
          </ac:spMkLst>
        </pc:spChg>
        <pc:spChg chg="mod">
          <ac:chgData name="Astrup, Dylan J." userId="S::astrupd@my.erau.edu::56b1825f-da8e-4cf8-aad7-60ebaa314d46" providerId="AD" clId="Web-{9F5D7EA2-F904-4DC5-A60E-2DEFCF4F7239}" dt="2022-10-07T19:15:42.286" v="4" actId="1076"/>
          <ac:spMkLst>
            <pc:docMk/>
            <pc:sldMk cId="2080246197" sldId="296"/>
            <ac:spMk id="15" creationId="{AD9BF8E6-8D01-0DAC-0601-3A9A1D173283}"/>
          </ac:spMkLst>
        </pc:spChg>
        <pc:picChg chg="mod ord">
          <ac:chgData name="Astrup, Dylan J." userId="S::astrupd@my.erau.edu::56b1825f-da8e-4cf8-aad7-60ebaa314d46" providerId="AD" clId="Web-{9F5D7EA2-F904-4DC5-A60E-2DEFCF4F7239}" dt="2022-10-07T19:15:33.848" v="3" actId="1076"/>
          <ac:picMkLst>
            <pc:docMk/>
            <pc:sldMk cId="2080246197" sldId="296"/>
            <ac:picMk id="9" creationId="{915C4A73-B53F-7BDE-0F2A-555BF293A9CE}"/>
          </ac:picMkLst>
        </pc:picChg>
      </pc:sldChg>
    </pc:docChg>
  </pc:docChgLst>
  <pc:docChgLst>
    <pc:chgData name="Spiller, Hannah G." userId="S::spillerh@my.erau.edu::f42f1aa8-bbe2-42da-86ac-84a2e4ce8dc6" providerId="AD" clId="Web-{7E0E62F4-5AA8-4A30-82CE-F4BDF55261CD}"/>
    <pc:docChg chg="modSld">
      <pc:chgData name="Spiller, Hannah G." userId="S::spillerh@my.erau.edu::f42f1aa8-bbe2-42da-86ac-84a2e4ce8dc6" providerId="AD" clId="Web-{7E0E62F4-5AA8-4A30-82CE-F4BDF55261CD}" dt="2022-09-28T05:19:26.027" v="3" actId="20577"/>
      <pc:docMkLst>
        <pc:docMk/>
      </pc:docMkLst>
      <pc:sldChg chg="modSp">
        <pc:chgData name="Spiller, Hannah G." userId="S::spillerh@my.erau.edu::f42f1aa8-bbe2-42da-86ac-84a2e4ce8dc6" providerId="AD" clId="Web-{7E0E62F4-5AA8-4A30-82CE-F4BDF55261CD}" dt="2022-09-28T05:19:26.027" v="3" actId="20577"/>
        <pc:sldMkLst>
          <pc:docMk/>
          <pc:sldMk cId="109857222" sldId="256"/>
        </pc:sldMkLst>
        <pc:spChg chg="mod">
          <ac:chgData name="Spiller, Hannah G." userId="S::spillerh@my.erau.edu::f42f1aa8-bbe2-42da-86ac-84a2e4ce8dc6" providerId="AD" clId="Web-{7E0E62F4-5AA8-4A30-82CE-F4BDF55261CD}" dt="2022-09-28T05:19:26.027" v="3" actId="20577"/>
          <ac:spMkLst>
            <pc:docMk/>
            <pc:sldMk cId="109857222" sldId="256"/>
            <ac:spMk id="2" creationId="{00000000-0000-0000-0000-000000000000}"/>
          </ac:spMkLst>
        </pc:spChg>
      </pc:sldChg>
    </pc:docChg>
  </pc:docChgLst>
  <pc:docChgLst>
    <pc:chgData name="Spiller, Hannah G." userId="f42f1aa8-bbe2-42da-86ac-84a2e4ce8dc6" providerId="ADAL" clId="{C4F8CC3F-2CB5-4512-918A-271EB6DE6AA8}"/>
    <pc:docChg chg="undo custSel addSld delSld modSld sldOrd">
      <pc:chgData name="Spiller, Hannah G." userId="f42f1aa8-bbe2-42da-86ac-84a2e4ce8dc6" providerId="ADAL" clId="{C4F8CC3F-2CB5-4512-918A-271EB6DE6AA8}" dt="2022-10-12T19:49:57.547" v="3438" actId="20577"/>
      <pc:docMkLst>
        <pc:docMk/>
      </pc:docMkLst>
      <pc:sldChg chg="addSp delSp modSp mod setBg modNotesTx">
        <pc:chgData name="Spiller, Hannah G." userId="f42f1aa8-bbe2-42da-86ac-84a2e4ce8dc6" providerId="ADAL" clId="{C4F8CC3F-2CB5-4512-918A-271EB6DE6AA8}" dt="2022-10-12T14:35:12.412" v="3042" actId="20577"/>
        <pc:sldMkLst>
          <pc:docMk/>
          <pc:sldMk cId="109857222" sldId="256"/>
        </pc:sldMkLst>
        <pc:spChg chg="mod">
          <ac:chgData name="Spiller, Hannah G." userId="f42f1aa8-bbe2-42da-86ac-84a2e4ce8dc6" providerId="ADAL" clId="{C4F8CC3F-2CB5-4512-918A-271EB6DE6AA8}" dt="2022-09-30T15:56:15.832" v="1321" actId="26606"/>
          <ac:spMkLst>
            <pc:docMk/>
            <pc:sldMk cId="109857222" sldId="256"/>
            <ac:spMk id="2" creationId="{00000000-0000-0000-0000-000000000000}"/>
          </ac:spMkLst>
        </pc:spChg>
        <pc:spChg chg="del mod">
          <ac:chgData name="Spiller, Hannah G." userId="f42f1aa8-bbe2-42da-86ac-84a2e4ce8dc6" providerId="ADAL" clId="{C4F8CC3F-2CB5-4512-918A-271EB6DE6AA8}" dt="2022-09-30T15:56:03.365" v="1320" actId="478"/>
          <ac:spMkLst>
            <pc:docMk/>
            <pc:sldMk cId="109857222" sldId="256"/>
            <ac:spMk id="3" creationId="{00000000-0000-0000-0000-000000000000}"/>
          </ac:spMkLst>
        </pc:spChg>
        <pc:spChg chg="add">
          <ac:chgData name="Spiller, Hannah G." userId="f42f1aa8-bbe2-42da-86ac-84a2e4ce8dc6" providerId="ADAL" clId="{C4F8CC3F-2CB5-4512-918A-271EB6DE6AA8}" dt="2022-09-30T15:56:15.832" v="1321" actId="26606"/>
          <ac:spMkLst>
            <pc:docMk/>
            <pc:sldMk cId="109857222" sldId="256"/>
            <ac:spMk id="1031" creationId="{A3363022-C969-41E9-8EB2-E4C94908C1FA}"/>
          </ac:spMkLst>
        </pc:spChg>
        <pc:spChg chg="add">
          <ac:chgData name="Spiller, Hannah G." userId="f42f1aa8-bbe2-42da-86ac-84a2e4ce8dc6" providerId="ADAL" clId="{C4F8CC3F-2CB5-4512-918A-271EB6DE6AA8}" dt="2022-09-30T15:56:15.832" v="1321" actId="26606"/>
          <ac:spMkLst>
            <pc:docMk/>
            <pc:sldMk cId="109857222" sldId="256"/>
            <ac:spMk id="1033" creationId="{8D1AD6B3-BE88-4CEB-BA17-790657CC4729}"/>
          </ac:spMkLst>
        </pc:spChg>
        <pc:grpChg chg="add">
          <ac:chgData name="Spiller, Hannah G." userId="f42f1aa8-bbe2-42da-86ac-84a2e4ce8dc6" providerId="ADAL" clId="{C4F8CC3F-2CB5-4512-918A-271EB6DE6AA8}" dt="2022-09-30T15:56:15.832" v="1321" actId="26606"/>
          <ac:grpSpMkLst>
            <pc:docMk/>
            <pc:sldMk cId="109857222" sldId="256"/>
            <ac:grpSpMk id="1035" creationId="{89D1390B-7E13-4B4F-9CB2-391063412E54}"/>
          </ac:grpSpMkLst>
        </pc:grpChg>
        <pc:picChg chg="add mod">
          <ac:chgData name="Spiller, Hannah G." userId="f42f1aa8-bbe2-42da-86ac-84a2e4ce8dc6" providerId="ADAL" clId="{C4F8CC3F-2CB5-4512-918A-271EB6DE6AA8}" dt="2022-09-30T15:56:15.832" v="1321" actId="26606"/>
          <ac:picMkLst>
            <pc:docMk/>
            <pc:sldMk cId="109857222" sldId="256"/>
            <ac:picMk id="1026" creationId="{5A9AEC16-B0E7-7404-2310-F8A174580641}"/>
          </ac:picMkLst>
        </pc:picChg>
      </pc:sldChg>
      <pc:sldChg chg="addSp delSp modSp new mod ord setBg">
        <pc:chgData name="Spiller, Hannah G." userId="f42f1aa8-bbe2-42da-86ac-84a2e4ce8dc6" providerId="ADAL" clId="{C4F8CC3F-2CB5-4512-918A-271EB6DE6AA8}" dt="2022-10-03T20:16:28.563" v="1852"/>
        <pc:sldMkLst>
          <pc:docMk/>
          <pc:sldMk cId="1547911601" sldId="257"/>
        </pc:sldMkLst>
        <pc:spChg chg="mod">
          <ac:chgData name="Spiller, Hannah G." userId="f42f1aa8-bbe2-42da-86ac-84a2e4ce8dc6" providerId="ADAL" clId="{C4F8CC3F-2CB5-4512-918A-271EB6DE6AA8}" dt="2022-09-30T16:02:49.865" v="1323" actId="26606"/>
          <ac:spMkLst>
            <pc:docMk/>
            <pc:sldMk cId="1547911601" sldId="257"/>
            <ac:spMk id="2" creationId="{94E463C2-BC56-4832-00C7-F8FA90B12A39}"/>
          </ac:spMkLst>
        </pc:spChg>
        <pc:spChg chg="del mod">
          <ac:chgData name="Spiller, Hannah G." userId="f42f1aa8-bbe2-42da-86ac-84a2e4ce8dc6" providerId="ADAL" clId="{C4F8CC3F-2CB5-4512-918A-271EB6DE6AA8}" dt="2022-10-02T16:22:33.919" v="1630" actId="12084"/>
          <ac:spMkLst>
            <pc:docMk/>
            <pc:sldMk cId="1547911601" sldId="257"/>
            <ac:spMk id="3" creationId="{B4DDB100-272B-E208-1FE7-9CC5F22504CA}"/>
          </ac:spMkLst>
        </pc:spChg>
        <pc:spChg chg="add">
          <ac:chgData name="Spiller, Hannah G." userId="f42f1aa8-bbe2-42da-86ac-84a2e4ce8dc6" providerId="ADAL" clId="{C4F8CC3F-2CB5-4512-918A-271EB6DE6AA8}" dt="2022-09-30T16:02:49.865" v="1323" actId="26606"/>
          <ac:spMkLst>
            <pc:docMk/>
            <pc:sldMk cId="1547911601" sldId="257"/>
            <ac:spMk id="8" creationId="{43C823D3-D619-407C-89E0-C6F6B1E7A42A}"/>
          </ac:spMkLst>
        </pc:spChg>
        <pc:spChg chg="add">
          <ac:chgData name="Spiller, Hannah G." userId="f42f1aa8-bbe2-42da-86ac-84a2e4ce8dc6" providerId="ADAL" clId="{C4F8CC3F-2CB5-4512-918A-271EB6DE6AA8}" dt="2022-09-30T16:02:49.865" v="1323" actId="26606"/>
          <ac:spMkLst>
            <pc:docMk/>
            <pc:sldMk cId="1547911601" sldId="257"/>
            <ac:spMk id="10" creationId="{047F8E3E-2FFA-4A0F-B3C7-E57ADDCFB415}"/>
          </ac:spMkLst>
        </pc:spChg>
        <pc:grpChg chg="add">
          <ac:chgData name="Spiller, Hannah G." userId="f42f1aa8-bbe2-42da-86ac-84a2e4ce8dc6" providerId="ADAL" clId="{C4F8CC3F-2CB5-4512-918A-271EB6DE6AA8}" dt="2022-09-30T16:02:49.865" v="1323" actId="26606"/>
          <ac:grpSpMkLst>
            <pc:docMk/>
            <pc:sldMk cId="1547911601" sldId="257"/>
            <ac:grpSpMk id="12" creationId="{33D939F1-7ABE-4D0E-946A-43F37F556AFD}"/>
          </ac:grpSpMkLst>
        </pc:grpChg>
        <pc:grpChg chg="add">
          <ac:chgData name="Spiller, Hannah G." userId="f42f1aa8-bbe2-42da-86ac-84a2e4ce8dc6" providerId="ADAL" clId="{C4F8CC3F-2CB5-4512-918A-271EB6DE6AA8}" dt="2022-09-30T16:02:49.865" v="1323" actId="26606"/>
          <ac:grpSpMkLst>
            <pc:docMk/>
            <pc:sldMk cId="1547911601" sldId="257"/>
            <ac:grpSpMk id="18" creationId="{9DB3963A-4187-4A72-9DA4-CA6BADE22931}"/>
          </ac:grpSpMkLst>
        </pc:grpChg>
        <pc:graphicFrameChg chg="add mod">
          <ac:chgData name="Spiller, Hannah G." userId="f42f1aa8-bbe2-42da-86ac-84a2e4ce8dc6" providerId="ADAL" clId="{C4F8CC3F-2CB5-4512-918A-271EB6DE6AA8}" dt="2022-10-02T16:22:39.170" v="1631" actId="14100"/>
          <ac:graphicFrameMkLst>
            <pc:docMk/>
            <pc:sldMk cId="1547911601" sldId="257"/>
            <ac:graphicFrameMk id="4" creationId="{02B2E4AE-C64D-7DF9-85E5-8C13292654C2}"/>
          </ac:graphicFrameMkLst>
        </pc:graphicFrameChg>
      </pc:sldChg>
      <pc:sldChg chg="addSp modSp new mod setBg">
        <pc:chgData name="Spiller, Hannah G." userId="f42f1aa8-bbe2-42da-86ac-84a2e4ce8dc6" providerId="ADAL" clId="{C4F8CC3F-2CB5-4512-918A-271EB6DE6AA8}" dt="2022-09-30T16:04:01.762" v="1332" actId="14100"/>
        <pc:sldMkLst>
          <pc:docMk/>
          <pc:sldMk cId="1655559509" sldId="258"/>
        </pc:sldMkLst>
        <pc:spChg chg="mod">
          <ac:chgData name="Spiller, Hannah G." userId="f42f1aa8-bbe2-42da-86ac-84a2e4ce8dc6" providerId="ADAL" clId="{C4F8CC3F-2CB5-4512-918A-271EB6DE6AA8}" dt="2022-09-30T16:03:25.874" v="1324" actId="26606"/>
          <ac:spMkLst>
            <pc:docMk/>
            <pc:sldMk cId="1655559509" sldId="258"/>
            <ac:spMk id="2" creationId="{707B152F-1576-997C-1C37-7BBB596A3E64}"/>
          </ac:spMkLst>
        </pc:spChg>
        <pc:spChg chg="mod">
          <ac:chgData name="Spiller, Hannah G." userId="f42f1aa8-bbe2-42da-86ac-84a2e4ce8dc6" providerId="ADAL" clId="{C4F8CC3F-2CB5-4512-918A-271EB6DE6AA8}" dt="2022-09-30T16:04:01.762" v="1332" actId="14100"/>
          <ac:spMkLst>
            <pc:docMk/>
            <pc:sldMk cId="1655559509" sldId="258"/>
            <ac:spMk id="3" creationId="{D4907568-F94D-B29B-B892-07E98E9E37FE}"/>
          </ac:spMkLst>
        </pc:spChg>
        <pc:spChg chg="add">
          <ac:chgData name="Spiller, Hannah G." userId="f42f1aa8-bbe2-42da-86ac-84a2e4ce8dc6" providerId="ADAL" clId="{C4F8CC3F-2CB5-4512-918A-271EB6DE6AA8}" dt="2022-09-30T16:03:25.874" v="1324" actId="26606"/>
          <ac:spMkLst>
            <pc:docMk/>
            <pc:sldMk cId="1655559509" sldId="258"/>
            <ac:spMk id="8" creationId="{4BC99CB9-DDAD-44A2-8A1C-E3AF4E72DF5C}"/>
          </ac:spMkLst>
        </pc:spChg>
        <pc:spChg chg="add">
          <ac:chgData name="Spiller, Hannah G." userId="f42f1aa8-bbe2-42da-86ac-84a2e4ce8dc6" providerId="ADAL" clId="{C4F8CC3F-2CB5-4512-918A-271EB6DE6AA8}" dt="2022-09-30T16:03:25.874" v="1324" actId="26606"/>
          <ac:spMkLst>
            <pc:docMk/>
            <pc:sldMk cId="1655559509" sldId="258"/>
            <ac:spMk id="10" creationId="{64053CBF-3932-45FF-8285-EE5146085F3A}"/>
          </ac:spMkLst>
        </pc:spChg>
        <pc:grpChg chg="add">
          <ac:chgData name="Spiller, Hannah G." userId="f42f1aa8-bbe2-42da-86ac-84a2e4ce8dc6" providerId="ADAL" clId="{C4F8CC3F-2CB5-4512-918A-271EB6DE6AA8}" dt="2022-09-30T16:03:25.874" v="1324" actId="26606"/>
          <ac:grpSpMkLst>
            <pc:docMk/>
            <pc:sldMk cId="1655559509" sldId="258"/>
            <ac:grpSpMk id="12" creationId="{2E751C04-BEA6-446B-A678-9C74819EBD4C}"/>
          </ac:grpSpMkLst>
        </pc:grpChg>
        <pc:grpChg chg="add">
          <ac:chgData name="Spiller, Hannah G." userId="f42f1aa8-bbe2-42da-86ac-84a2e4ce8dc6" providerId="ADAL" clId="{C4F8CC3F-2CB5-4512-918A-271EB6DE6AA8}" dt="2022-09-30T16:03:25.874" v="1324" actId="26606"/>
          <ac:grpSpMkLst>
            <pc:docMk/>
            <pc:sldMk cId="1655559509" sldId="258"/>
            <ac:grpSpMk id="18" creationId="{B63ACBA3-DEFD-4C6D-BBA0-64468FA99C2D}"/>
          </ac:grpSpMkLst>
        </pc:grpChg>
      </pc:sldChg>
      <pc:sldChg chg="addSp delSp modSp new mod setBg">
        <pc:chgData name="Spiller, Hannah G." userId="f42f1aa8-bbe2-42da-86ac-84a2e4ce8dc6" providerId="ADAL" clId="{C4F8CC3F-2CB5-4512-918A-271EB6DE6AA8}" dt="2022-10-03T21:38:11.235" v="2044" actId="20577"/>
        <pc:sldMkLst>
          <pc:docMk/>
          <pc:sldMk cId="1532259804" sldId="259"/>
        </pc:sldMkLst>
        <pc:spChg chg="mod">
          <ac:chgData name="Spiller, Hannah G." userId="f42f1aa8-bbe2-42da-86ac-84a2e4ce8dc6" providerId="ADAL" clId="{C4F8CC3F-2CB5-4512-918A-271EB6DE6AA8}" dt="2022-10-02T16:18:47.067" v="1621" actId="26606"/>
          <ac:spMkLst>
            <pc:docMk/>
            <pc:sldMk cId="1532259804" sldId="259"/>
            <ac:spMk id="2" creationId="{D917B7BB-7A95-C5D8-0FB4-1FA0DCFAD80C}"/>
          </ac:spMkLst>
        </pc:spChg>
        <pc:spChg chg="del mod">
          <ac:chgData name="Spiller, Hannah G." userId="f42f1aa8-bbe2-42da-86ac-84a2e4ce8dc6" providerId="ADAL" clId="{C4F8CC3F-2CB5-4512-918A-271EB6DE6AA8}" dt="2022-10-02T16:21:08.104" v="1628" actId="12084"/>
          <ac:spMkLst>
            <pc:docMk/>
            <pc:sldMk cId="1532259804" sldId="259"/>
            <ac:spMk id="3" creationId="{1F95F9C2-9772-E6E1-3C4E-FC5473C3583D}"/>
          </ac:spMkLst>
        </pc:spChg>
        <pc:spChg chg="add">
          <ac:chgData name="Spiller, Hannah G." userId="f42f1aa8-bbe2-42da-86ac-84a2e4ce8dc6" providerId="ADAL" clId="{C4F8CC3F-2CB5-4512-918A-271EB6DE6AA8}" dt="2022-09-30T16:02:35.433" v="1322" actId="26606"/>
          <ac:spMkLst>
            <pc:docMk/>
            <pc:sldMk cId="1532259804" sldId="259"/>
            <ac:spMk id="8" creationId="{D038248A-211C-4EEC-8401-C761B929FB52}"/>
          </ac:spMkLst>
        </pc:spChg>
        <pc:spChg chg="add del">
          <ac:chgData name="Spiller, Hannah G." userId="f42f1aa8-bbe2-42da-86ac-84a2e4ce8dc6" providerId="ADAL" clId="{C4F8CC3F-2CB5-4512-918A-271EB6DE6AA8}" dt="2022-10-02T16:18:47.067" v="1621" actId="26606"/>
          <ac:spMkLst>
            <pc:docMk/>
            <pc:sldMk cId="1532259804" sldId="259"/>
            <ac:spMk id="9" creationId="{18873D23-2DCF-4B31-A009-95721C06E8E1}"/>
          </ac:spMkLst>
        </pc:spChg>
        <pc:spChg chg="add">
          <ac:chgData name="Spiller, Hannah G." userId="f42f1aa8-bbe2-42da-86ac-84a2e4ce8dc6" providerId="ADAL" clId="{C4F8CC3F-2CB5-4512-918A-271EB6DE6AA8}" dt="2022-09-30T16:02:35.433" v="1322" actId="26606"/>
          <ac:spMkLst>
            <pc:docMk/>
            <pc:sldMk cId="1532259804" sldId="259"/>
            <ac:spMk id="10" creationId="{C30A849F-66D9-40C8-BEC8-35AFF8F4568F}"/>
          </ac:spMkLst>
        </pc:spChg>
        <pc:spChg chg="add del">
          <ac:chgData name="Spiller, Hannah G." userId="f42f1aa8-bbe2-42da-86ac-84a2e4ce8dc6" providerId="ADAL" clId="{C4F8CC3F-2CB5-4512-918A-271EB6DE6AA8}" dt="2022-10-02T16:18:47.067" v="1621" actId="26606"/>
          <ac:spMkLst>
            <pc:docMk/>
            <pc:sldMk cId="1532259804" sldId="259"/>
            <ac:spMk id="11" creationId="{C13EF075-D4EF-4929-ADBC-91B27DA19955}"/>
          </ac:spMkLst>
        </pc:spChg>
        <pc:grpChg chg="add">
          <ac:chgData name="Spiller, Hannah G." userId="f42f1aa8-bbe2-42da-86ac-84a2e4ce8dc6" providerId="ADAL" clId="{C4F8CC3F-2CB5-4512-918A-271EB6DE6AA8}" dt="2022-09-30T16:02:35.433" v="1322" actId="26606"/>
          <ac:grpSpMkLst>
            <pc:docMk/>
            <pc:sldMk cId="1532259804" sldId="259"/>
            <ac:grpSpMk id="12" creationId="{04542298-A2B1-480F-A11C-A40EDD19B857}"/>
          </ac:grpSpMkLst>
        </pc:grpChg>
        <pc:grpChg chg="add del">
          <ac:chgData name="Spiller, Hannah G." userId="f42f1aa8-bbe2-42da-86ac-84a2e4ce8dc6" providerId="ADAL" clId="{C4F8CC3F-2CB5-4512-918A-271EB6DE6AA8}" dt="2022-10-02T16:18:47.067" v="1621" actId="26606"/>
          <ac:grpSpMkLst>
            <pc:docMk/>
            <pc:sldMk cId="1532259804" sldId="259"/>
            <ac:grpSpMk id="17" creationId="{DAA26DFA-AAB2-4973-9C17-16D587C7B198}"/>
          </ac:grpSpMkLst>
        </pc:grpChg>
        <pc:grpChg chg="add">
          <ac:chgData name="Spiller, Hannah G." userId="f42f1aa8-bbe2-42da-86ac-84a2e4ce8dc6" providerId="ADAL" clId="{C4F8CC3F-2CB5-4512-918A-271EB6DE6AA8}" dt="2022-09-30T16:02:35.433" v="1322" actId="26606"/>
          <ac:grpSpMkLst>
            <pc:docMk/>
            <pc:sldMk cId="1532259804" sldId="259"/>
            <ac:grpSpMk id="18" creationId="{2A5C9C35-2375-49EB-B99C-17C87D42FE7C}"/>
          </ac:grpSpMkLst>
        </pc:grpChg>
        <pc:graphicFrameChg chg="add mod modGraphic">
          <ac:chgData name="Spiller, Hannah G." userId="f42f1aa8-bbe2-42da-86ac-84a2e4ce8dc6" providerId="ADAL" clId="{C4F8CC3F-2CB5-4512-918A-271EB6DE6AA8}" dt="2022-10-03T21:38:11.235" v="2044" actId="20577"/>
          <ac:graphicFrameMkLst>
            <pc:docMk/>
            <pc:sldMk cId="1532259804" sldId="259"/>
            <ac:graphicFrameMk id="4" creationId="{7549B269-821C-EE1F-AD75-0D9C2766C1A6}"/>
          </ac:graphicFrameMkLst>
        </pc:graphicFrameChg>
      </pc:sldChg>
      <pc:sldChg chg="modSp new add del mod">
        <pc:chgData name="Spiller, Hannah G." userId="f42f1aa8-bbe2-42da-86ac-84a2e4ce8dc6" providerId="ADAL" clId="{C4F8CC3F-2CB5-4512-918A-271EB6DE6AA8}" dt="2022-10-03T19:56:32.670" v="1846" actId="47"/>
        <pc:sldMkLst>
          <pc:docMk/>
          <pc:sldMk cId="1944133504" sldId="260"/>
        </pc:sldMkLst>
        <pc:spChg chg="mod">
          <ac:chgData name="Spiller, Hannah G." userId="f42f1aa8-bbe2-42da-86ac-84a2e4ce8dc6" providerId="ADAL" clId="{C4F8CC3F-2CB5-4512-918A-271EB6DE6AA8}" dt="2022-09-28T05:21:37.971" v="39" actId="20577"/>
          <ac:spMkLst>
            <pc:docMk/>
            <pc:sldMk cId="1944133504" sldId="260"/>
            <ac:spMk id="2" creationId="{B51E2D17-18A8-2468-D24B-6321B95181FE}"/>
          </ac:spMkLst>
        </pc:spChg>
        <pc:spChg chg="mod">
          <ac:chgData name="Spiller, Hannah G." userId="f42f1aa8-bbe2-42da-86ac-84a2e4ce8dc6" providerId="ADAL" clId="{C4F8CC3F-2CB5-4512-918A-271EB6DE6AA8}" dt="2022-09-28T15:48:29.382" v="1238" actId="20577"/>
          <ac:spMkLst>
            <pc:docMk/>
            <pc:sldMk cId="1944133504" sldId="260"/>
            <ac:spMk id="3" creationId="{7B6AE0DA-0C5E-3C1E-3576-29F85B822B02}"/>
          </ac:spMkLst>
        </pc:spChg>
      </pc:sldChg>
      <pc:sldChg chg="addSp delSp modSp new mod setBg">
        <pc:chgData name="Spiller, Hannah G." userId="f42f1aa8-bbe2-42da-86ac-84a2e4ce8dc6" providerId="ADAL" clId="{C4F8CC3F-2CB5-4512-918A-271EB6DE6AA8}" dt="2022-10-06T21:01:44.546" v="2134" actId="1076"/>
        <pc:sldMkLst>
          <pc:docMk/>
          <pc:sldMk cId="3978656310" sldId="261"/>
        </pc:sldMkLst>
        <pc:spChg chg="mod">
          <ac:chgData name="Spiller, Hannah G." userId="f42f1aa8-bbe2-42da-86ac-84a2e4ce8dc6" providerId="ADAL" clId="{C4F8CC3F-2CB5-4512-918A-271EB6DE6AA8}" dt="2022-10-03T19:55:15.107" v="1845" actId="20577"/>
          <ac:spMkLst>
            <pc:docMk/>
            <pc:sldMk cId="3978656310" sldId="261"/>
            <ac:spMk id="2" creationId="{92F520C3-F7DB-5319-AF54-F93C587FA6F9}"/>
          </ac:spMkLst>
        </pc:spChg>
        <pc:spChg chg="mod">
          <ac:chgData name="Spiller, Hannah G." userId="f42f1aa8-bbe2-42da-86ac-84a2e4ce8dc6" providerId="ADAL" clId="{C4F8CC3F-2CB5-4512-918A-271EB6DE6AA8}" dt="2022-10-02T16:14:31.140" v="1613" actId="20577"/>
          <ac:spMkLst>
            <pc:docMk/>
            <pc:sldMk cId="3978656310" sldId="261"/>
            <ac:spMk id="3" creationId="{16EE0836-0B21-CD6B-6481-0A6B392C69E9}"/>
          </ac:spMkLst>
        </pc:spChg>
        <pc:spChg chg="add mod">
          <ac:chgData name="Spiller, Hannah G." userId="f42f1aa8-bbe2-42da-86ac-84a2e4ce8dc6" providerId="ADAL" clId="{C4F8CC3F-2CB5-4512-918A-271EB6DE6AA8}" dt="2022-10-06T21:01:44.546" v="2134" actId="1076"/>
          <ac:spMkLst>
            <pc:docMk/>
            <pc:sldMk cId="3978656310" sldId="261"/>
            <ac:spMk id="3" creationId="{EF1E5A8F-FFDA-B5A4-A3AC-1FA19378C958}"/>
          </ac:spMkLst>
        </pc:spChg>
        <pc:spChg chg="add">
          <ac:chgData name="Spiller, Hannah G." userId="f42f1aa8-bbe2-42da-86ac-84a2e4ce8dc6" providerId="ADAL" clId="{C4F8CC3F-2CB5-4512-918A-271EB6DE6AA8}" dt="2022-09-30T17:31:29.764" v="1454" actId="26606"/>
          <ac:spMkLst>
            <pc:docMk/>
            <pc:sldMk cId="3978656310" sldId="261"/>
            <ac:spMk id="10" creationId="{18AC8E79-ECD6-4F34-BE5A-9F5E850E850A}"/>
          </ac:spMkLst>
        </pc:spChg>
        <pc:spChg chg="add">
          <ac:chgData name="Spiller, Hannah G." userId="f42f1aa8-bbe2-42da-86ac-84a2e4ce8dc6" providerId="ADAL" clId="{C4F8CC3F-2CB5-4512-918A-271EB6DE6AA8}" dt="2022-09-30T17:31:29.764" v="1454" actId="26606"/>
          <ac:spMkLst>
            <pc:docMk/>
            <pc:sldMk cId="3978656310" sldId="261"/>
            <ac:spMk id="12" creationId="{7D2BE1BB-2AB2-4D7E-9E27-8D245181B513}"/>
          </ac:spMkLst>
        </pc:spChg>
        <pc:grpChg chg="add">
          <ac:chgData name="Spiller, Hannah G." userId="f42f1aa8-bbe2-42da-86ac-84a2e4ce8dc6" providerId="ADAL" clId="{C4F8CC3F-2CB5-4512-918A-271EB6DE6AA8}" dt="2022-09-30T17:31:29.764" v="1454" actId="26606"/>
          <ac:grpSpMkLst>
            <pc:docMk/>
            <pc:sldMk cId="3978656310" sldId="261"/>
            <ac:grpSpMk id="14" creationId="{22A1615C-2156-4B15-BF3E-39794B37905E}"/>
          </ac:grpSpMkLst>
        </pc:grpChg>
        <pc:picChg chg="add del mod">
          <ac:chgData name="Spiller, Hannah G." userId="f42f1aa8-bbe2-42da-86ac-84a2e4ce8dc6" providerId="ADAL" clId="{C4F8CC3F-2CB5-4512-918A-271EB6DE6AA8}" dt="2022-09-30T17:30:53.684" v="1450" actId="478"/>
          <ac:picMkLst>
            <pc:docMk/>
            <pc:sldMk cId="3978656310" sldId="261"/>
            <ac:picMk id="4" creationId="{18153AFA-BD3B-3869-D3D4-BC486119FB75}"/>
          </ac:picMkLst>
        </pc:picChg>
        <pc:picChg chg="add mod">
          <ac:chgData name="Spiller, Hannah G." userId="f42f1aa8-bbe2-42da-86ac-84a2e4ce8dc6" providerId="ADAL" clId="{C4F8CC3F-2CB5-4512-918A-271EB6DE6AA8}" dt="2022-10-02T16:14:26.662" v="1612" actId="1076"/>
          <ac:picMkLst>
            <pc:docMk/>
            <pc:sldMk cId="3978656310" sldId="261"/>
            <ac:picMk id="5" creationId="{682D10F2-DD06-B11C-2B42-E6981944B63A}"/>
          </ac:picMkLst>
        </pc:picChg>
      </pc:sldChg>
      <pc:sldChg chg="addSp delSp modSp new mod modNotesTx">
        <pc:chgData name="Spiller, Hannah G." userId="f42f1aa8-bbe2-42da-86ac-84a2e4ce8dc6" providerId="ADAL" clId="{C4F8CC3F-2CB5-4512-918A-271EB6DE6AA8}" dt="2022-09-30T16:51:09.386" v="1342" actId="9405"/>
        <pc:sldMkLst>
          <pc:docMk/>
          <pc:sldMk cId="3221376499" sldId="262"/>
        </pc:sldMkLst>
        <pc:spChg chg="mod">
          <ac:chgData name="Spiller, Hannah G." userId="f42f1aa8-bbe2-42da-86ac-84a2e4ce8dc6" providerId="ADAL" clId="{C4F8CC3F-2CB5-4512-918A-271EB6DE6AA8}" dt="2022-09-28T15:03:49.336" v="93" actId="20577"/>
          <ac:spMkLst>
            <pc:docMk/>
            <pc:sldMk cId="3221376499" sldId="262"/>
            <ac:spMk id="2" creationId="{201776FC-945F-FAAA-B1C1-BB495B039D83}"/>
          </ac:spMkLst>
        </pc:spChg>
        <pc:spChg chg="del mod">
          <ac:chgData name="Spiller, Hannah G." userId="f42f1aa8-bbe2-42da-86ac-84a2e4ce8dc6" providerId="ADAL" clId="{C4F8CC3F-2CB5-4512-918A-271EB6DE6AA8}" dt="2022-09-30T16:50:47.877" v="1340" actId="478"/>
          <ac:spMkLst>
            <pc:docMk/>
            <pc:sldMk cId="3221376499" sldId="262"/>
            <ac:spMk id="3" creationId="{70F95826-582B-81C8-A4E1-47B507E11B52}"/>
          </ac:spMkLst>
        </pc:spChg>
        <pc:picChg chg="add mod">
          <ac:chgData name="Spiller, Hannah G." userId="f42f1aa8-bbe2-42da-86ac-84a2e4ce8dc6" providerId="ADAL" clId="{C4F8CC3F-2CB5-4512-918A-271EB6DE6AA8}" dt="2022-09-30T16:50:54.009" v="1341" actId="1076"/>
          <ac:picMkLst>
            <pc:docMk/>
            <pc:sldMk cId="3221376499" sldId="262"/>
            <ac:picMk id="4" creationId="{BFE42BFA-4AE0-ADF7-6757-9CE80F59F030}"/>
          </ac:picMkLst>
        </pc:picChg>
        <pc:inkChg chg="add">
          <ac:chgData name="Spiller, Hannah G." userId="f42f1aa8-bbe2-42da-86ac-84a2e4ce8dc6" providerId="ADAL" clId="{C4F8CC3F-2CB5-4512-918A-271EB6DE6AA8}" dt="2022-09-30T16:51:09.386" v="1342" actId="9405"/>
          <ac:inkMkLst>
            <pc:docMk/>
            <pc:sldMk cId="3221376499" sldId="262"/>
            <ac:inkMk id="5" creationId="{4692C0FB-602A-C71A-103D-0A684284B1CA}"/>
          </ac:inkMkLst>
        </pc:inkChg>
      </pc:sldChg>
      <pc:sldChg chg="modSp new mod">
        <pc:chgData name="Spiller, Hannah G." userId="f42f1aa8-bbe2-42da-86ac-84a2e4ce8dc6" providerId="ADAL" clId="{C4F8CC3F-2CB5-4512-918A-271EB6DE6AA8}" dt="2022-09-28T15:35:36.843" v="894" actId="20577"/>
        <pc:sldMkLst>
          <pc:docMk/>
          <pc:sldMk cId="1914894079" sldId="263"/>
        </pc:sldMkLst>
        <pc:spChg chg="mod">
          <ac:chgData name="Spiller, Hannah G." userId="f42f1aa8-bbe2-42da-86ac-84a2e4ce8dc6" providerId="ADAL" clId="{C4F8CC3F-2CB5-4512-918A-271EB6DE6AA8}" dt="2022-09-28T15:04:09.612" v="119" actId="20577"/>
          <ac:spMkLst>
            <pc:docMk/>
            <pc:sldMk cId="1914894079" sldId="263"/>
            <ac:spMk id="2" creationId="{87F3789B-0BFF-F801-4111-DC39734241A3}"/>
          </ac:spMkLst>
        </pc:spChg>
        <pc:spChg chg="mod">
          <ac:chgData name="Spiller, Hannah G." userId="f42f1aa8-bbe2-42da-86ac-84a2e4ce8dc6" providerId="ADAL" clId="{C4F8CC3F-2CB5-4512-918A-271EB6DE6AA8}" dt="2022-09-28T15:35:36.843" v="894" actId="20577"/>
          <ac:spMkLst>
            <pc:docMk/>
            <pc:sldMk cId="1914894079" sldId="263"/>
            <ac:spMk id="3" creationId="{6D9CDA96-8E64-771D-9022-D72722D7E677}"/>
          </ac:spMkLst>
        </pc:spChg>
      </pc:sldChg>
      <pc:sldChg chg="modSp new mod">
        <pc:chgData name="Spiller, Hannah G." userId="f42f1aa8-bbe2-42da-86ac-84a2e4ce8dc6" providerId="ADAL" clId="{C4F8CC3F-2CB5-4512-918A-271EB6DE6AA8}" dt="2022-09-28T15:41:30.531" v="1000" actId="20577"/>
        <pc:sldMkLst>
          <pc:docMk/>
          <pc:sldMk cId="2579320509" sldId="264"/>
        </pc:sldMkLst>
        <pc:spChg chg="mod">
          <ac:chgData name="Spiller, Hannah G." userId="f42f1aa8-bbe2-42da-86ac-84a2e4ce8dc6" providerId="ADAL" clId="{C4F8CC3F-2CB5-4512-918A-271EB6DE6AA8}" dt="2022-09-28T15:11:28.163" v="330" actId="20577"/>
          <ac:spMkLst>
            <pc:docMk/>
            <pc:sldMk cId="2579320509" sldId="264"/>
            <ac:spMk id="2" creationId="{48E14014-F1E8-3436-7431-11099026B5AF}"/>
          </ac:spMkLst>
        </pc:spChg>
        <pc:spChg chg="mod">
          <ac:chgData name="Spiller, Hannah G." userId="f42f1aa8-bbe2-42da-86ac-84a2e4ce8dc6" providerId="ADAL" clId="{C4F8CC3F-2CB5-4512-918A-271EB6DE6AA8}" dt="2022-09-28T15:41:30.531" v="1000" actId="20577"/>
          <ac:spMkLst>
            <pc:docMk/>
            <pc:sldMk cId="2579320509" sldId="264"/>
            <ac:spMk id="3" creationId="{B68E05C4-3229-1C39-A925-946F2E1BB741}"/>
          </ac:spMkLst>
        </pc:spChg>
      </pc:sldChg>
      <pc:sldChg chg="modSp new mod modNotesTx">
        <pc:chgData name="Spiller, Hannah G." userId="f42f1aa8-bbe2-42da-86ac-84a2e4ce8dc6" providerId="ADAL" clId="{C4F8CC3F-2CB5-4512-918A-271EB6DE6AA8}" dt="2022-09-30T17:46:47.965" v="1472" actId="20577"/>
        <pc:sldMkLst>
          <pc:docMk/>
          <pc:sldMk cId="280463012" sldId="265"/>
        </pc:sldMkLst>
        <pc:spChg chg="mod">
          <ac:chgData name="Spiller, Hannah G." userId="f42f1aa8-bbe2-42da-86ac-84a2e4ce8dc6" providerId="ADAL" clId="{C4F8CC3F-2CB5-4512-918A-271EB6DE6AA8}" dt="2022-09-28T15:11:35.472" v="345" actId="20577"/>
          <ac:spMkLst>
            <pc:docMk/>
            <pc:sldMk cId="280463012" sldId="265"/>
            <ac:spMk id="2" creationId="{C490EA55-13BB-0EB9-59F3-8429CE057E0E}"/>
          </ac:spMkLst>
        </pc:spChg>
        <pc:spChg chg="mod">
          <ac:chgData name="Spiller, Hannah G." userId="f42f1aa8-bbe2-42da-86ac-84a2e4ce8dc6" providerId="ADAL" clId="{C4F8CC3F-2CB5-4512-918A-271EB6DE6AA8}" dt="2022-09-30T17:46:47.965" v="1472" actId="20577"/>
          <ac:spMkLst>
            <pc:docMk/>
            <pc:sldMk cId="280463012" sldId="265"/>
            <ac:spMk id="3" creationId="{8EB298F4-A557-32D6-3A98-8C346AF44D4A}"/>
          </ac:spMkLst>
        </pc:spChg>
      </pc:sldChg>
      <pc:sldChg chg="addSp modSp new mod setBg">
        <pc:chgData name="Spiller, Hannah G." userId="f42f1aa8-bbe2-42da-86ac-84a2e4ce8dc6" providerId="ADAL" clId="{C4F8CC3F-2CB5-4512-918A-271EB6DE6AA8}" dt="2022-09-30T18:43:48.414" v="1610" actId="26606"/>
        <pc:sldMkLst>
          <pc:docMk/>
          <pc:sldMk cId="2641549669" sldId="266"/>
        </pc:sldMkLst>
        <pc:spChg chg="mod">
          <ac:chgData name="Spiller, Hannah G." userId="f42f1aa8-bbe2-42da-86ac-84a2e4ce8dc6" providerId="ADAL" clId="{C4F8CC3F-2CB5-4512-918A-271EB6DE6AA8}" dt="2022-09-30T18:43:48.414" v="1610" actId="26606"/>
          <ac:spMkLst>
            <pc:docMk/>
            <pc:sldMk cId="2641549669" sldId="266"/>
            <ac:spMk id="2" creationId="{29EC9B37-8362-AC26-4F42-BE9D36624462}"/>
          </ac:spMkLst>
        </pc:spChg>
        <pc:spChg chg="mod">
          <ac:chgData name="Spiller, Hannah G." userId="f42f1aa8-bbe2-42da-86ac-84a2e4ce8dc6" providerId="ADAL" clId="{C4F8CC3F-2CB5-4512-918A-271EB6DE6AA8}" dt="2022-09-30T18:43:48.414" v="1610" actId="26606"/>
          <ac:spMkLst>
            <pc:docMk/>
            <pc:sldMk cId="2641549669" sldId="266"/>
            <ac:spMk id="3" creationId="{766574BC-0DD8-8916-2040-6A67FE0A8046}"/>
          </ac:spMkLst>
        </pc:spChg>
        <pc:spChg chg="add">
          <ac:chgData name="Spiller, Hannah G." userId="f42f1aa8-bbe2-42da-86ac-84a2e4ce8dc6" providerId="ADAL" clId="{C4F8CC3F-2CB5-4512-918A-271EB6DE6AA8}" dt="2022-09-30T18:43:48.414" v="1610" actId="26606"/>
          <ac:spMkLst>
            <pc:docMk/>
            <pc:sldMk cId="2641549669" sldId="266"/>
            <ac:spMk id="8" creationId="{87BF42CA-AD55-48B4-8949-C4DCA60A6AEE}"/>
          </ac:spMkLst>
        </pc:spChg>
        <pc:spChg chg="add">
          <ac:chgData name="Spiller, Hannah G." userId="f42f1aa8-bbe2-42da-86ac-84a2e4ce8dc6" providerId="ADAL" clId="{C4F8CC3F-2CB5-4512-918A-271EB6DE6AA8}" dt="2022-09-30T18:43:48.414" v="1610" actId="26606"/>
          <ac:spMkLst>
            <pc:docMk/>
            <pc:sldMk cId="2641549669" sldId="266"/>
            <ac:spMk id="10" creationId="{66AE1D3D-3106-4CB2-AA7C-0C1642AC0F2E}"/>
          </ac:spMkLst>
        </pc:spChg>
        <pc:grpChg chg="add">
          <ac:chgData name="Spiller, Hannah G." userId="f42f1aa8-bbe2-42da-86ac-84a2e4ce8dc6" providerId="ADAL" clId="{C4F8CC3F-2CB5-4512-918A-271EB6DE6AA8}" dt="2022-09-30T18:43:48.414" v="1610" actId="26606"/>
          <ac:grpSpMkLst>
            <pc:docMk/>
            <pc:sldMk cId="2641549669" sldId="266"/>
            <ac:grpSpMk id="12" creationId="{0A31B6AF-B711-4CDB-8C2B-16E963DDC4C5}"/>
          </ac:grpSpMkLst>
        </pc:grpChg>
      </pc:sldChg>
      <pc:sldChg chg="addSp delSp modSp new mod">
        <pc:chgData name="Spiller, Hannah G." userId="f42f1aa8-bbe2-42da-86ac-84a2e4ce8dc6" providerId="ADAL" clId="{C4F8CC3F-2CB5-4512-918A-271EB6DE6AA8}" dt="2022-09-30T17:04:59.214" v="1446" actId="403"/>
        <pc:sldMkLst>
          <pc:docMk/>
          <pc:sldMk cId="3650331677" sldId="267"/>
        </pc:sldMkLst>
        <pc:spChg chg="mod">
          <ac:chgData name="Spiller, Hannah G." userId="f42f1aa8-bbe2-42da-86ac-84a2e4ce8dc6" providerId="ADAL" clId="{C4F8CC3F-2CB5-4512-918A-271EB6DE6AA8}" dt="2022-09-28T15:11:44.759" v="363" actId="20577"/>
          <ac:spMkLst>
            <pc:docMk/>
            <pc:sldMk cId="3650331677" sldId="267"/>
            <ac:spMk id="2" creationId="{62726184-7C76-B17F-60B5-744321EDC831}"/>
          </ac:spMkLst>
        </pc:spChg>
        <pc:spChg chg="del mod">
          <ac:chgData name="Spiller, Hannah G." userId="f42f1aa8-bbe2-42da-86ac-84a2e4ce8dc6" providerId="ADAL" clId="{C4F8CC3F-2CB5-4512-918A-271EB6DE6AA8}" dt="2022-09-28T15:43:37.015" v="1113"/>
          <ac:spMkLst>
            <pc:docMk/>
            <pc:sldMk cId="3650331677" sldId="267"/>
            <ac:spMk id="3" creationId="{6477EA85-F78C-EB4D-F9E2-A33A9C4539D0}"/>
          </ac:spMkLst>
        </pc:spChg>
        <pc:spChg chg="add">
          <ac:chgData name="Spiller, Hannah G." userId="f42f1aa8-bbe2-42da-86ac-84a2e4ce8dc6" providerId="ADAL" clId="{C4F8CC3F-2CB5-4512-918A-271EB6DE6AA8}" dt="2022-09-28T15:43:37.015" v="1113"/>
          <ac:spMkLst>
            <pc:docMk/>
            <pc:sldMk cId="3650331677" sldId="267"/>
            <ac:spMk id="5" creationId="{61BB6654-B40A-C6EE-AF91-346EEB2D72E0}"/>
          </ac:spMkLst>
        </pc:spChg>
        <pc:graphicFrameChg chg="add mod modGraphic">
          <ac:chgData name="Spiller, Hannah G." userId="f42f1aa8-bbe2-42da-86ac-84a2e4ce8dc6" providerId="ADAL" clId="{C4F8CC3F-2CB5-4512-918A-271EB6DE6AA8}" dt="2022-09-30T17:04:59.214" v="1446" actId="403"/>
          <ac:graphicFrameMkLst>
            <pc:docMk/>
            <pc:sldMk cId="3650331677" sldId="267"/>
            <ac:graphicFrameMk id="4" creationId="{AF4CAE27-D5F2-3DB3-D073-DF39B376DEB5}"/>
          </ac:graphicFrameMkLst>
        </pc:graphicFrameChg>
      </pc:sldChg>
      <pc:sldChg chg="modSp new mod">
        <pc:chgData name="Spiller, Hannah G." userId="f42f1aa8-bbe2-42da-86ac-84a2e4ce8dc6" providerId="ADAL" clId="{C4F8CC3F-2CB5-4512-918A-271EB6DE6AA8}" dt="2022-09-28T15:12:25.058" v="391" actId="20577"/>
        <pc:sldMkLst>
          <pc:docMk/>
          <pc:sldMk cId="3360240741" sldId="268"/>
        </pc:sldMkLst>
        <pc:spChg chg="mod">
          <ac:chgData name="Spiller, Hannah G." userId="f42f1aa8-bbe2-42da-86ac-84a2e4ce8dc6" providerId="ADAL" clId="{C4F8CC3F-2CB5-4512-918A-271EB6DE6AA8}" dt="2022-09-28T15:12:25.058" v="391" actId="20577"/>
          <ac:spMkLst>
            <pc:docMk/>
            <pc:sldMk cId="3360240741" sldId="268"/>
            <ac:spMk id="2" creationId="{C060B360-4A64-91C9-BA24-F7C286880072}"/>
          </ac:spMkLst>
        </pc:spChg>
      </pc:sldChg>
      <pc:sldChg chg="modSp new mod modNotesTx">
        <pc:chgData name="Spiller, Hannah G." userId="f42f1aa8-bbe2-42da-86ac-84a2e4ce8dc6" providerId="ADAL" clId="{C4F8CC3F-2CB5-4512-918A-271EB6DE6AA8}" dt="2022-10-12T19:25:59.649" v="3436" actId="20577"/>
        <pc:sldMkLst>
          <pc:docMk/>
          <pc:sldMk cId="199341519" sldId="269"/>
        </pc:sldMkLst>
        <pc:spChg chg="mod">
          <ac:chgData name="Spiller, Hannah G." userId="f42f1aa8-bbe2-42da-86ac-84a2e4ce8dc6" providerId="ADAL" clId="{C4F8CC3F-2CB5-4512-918A-271EB6DE6AA8}" dt="2022-09-28T15:12:41.233" v="407" actId="20577"/>
          <ac:spMkLst>
            <pc:docMk/>
            <pc:sldMk cId="199341519" sldId="269"/>
            <ac:spMk id="2" creationId="{8A438E16-90DB-DFB2-5E99-8B1237B42777}"/>
          </ac:spMkLst>
        </pc:spChg>
        <pc:spChg chg="mod">
          <ac:chgData name="Spiller, Hannah G." userId="f42f1aa8-bbe2-42da-86ac-84a2e4ce8dc6" providerId="ADAL" clId="{C4F8CC3F-2CB5-4512-918A-271EB6DE6AA8}" dt="2022-09-28T15:44:01.512" v="1116"/>
          <ac:spMkLst>
            <pc:docMk/>
            <pc:sldMk cId="199341519" sldId="269"/>
            <ac:spMk id="3" creationId="{CFF2AB9F-1783-4CD9-EF26-07C37D2C3440}"/>
          </ac:spMkLst>
        </pc:spChg>
      </pc:sldChg>
      <pc:sldChg chg="addSp delSp modSp new mod">
        <pc:chgData name="Spiller, Hannah G." userId="f42f1aa8-bbe2-42da-86ac-84a2e4ce8dc6" providerId="ADAL" clId="{C4F8CC3F-2CB5-4512-918A-271EB6DE6AA8}" dt="2022-10-03T20:02:26.958" v="1850" actId="478"/>
        <pc:sldMkLst>
          <pc:docMk/>
          <pc:sldMk cId="3724009850" sldId="270"/>
        </pc:sldMkLst>
        <pc:spChg chg="mod">
          <ac:chgData name="Spiller, Hannah G." userId="f42f1aa8-bbe2-42da-86ac-84a2e4ce8dc6" providerId="ADAL" clId="{C4F8CC3F-2CB5-4512-918A-271EB6DE6AA8}" dt="2022-09-28T15:18:56.033" v="571" actId="20577"/>
          <ac:spMkLst>
            <pc:docMk/>
            <pc:sldMk cId="3724009850" sldId="270"/>
            <ac:spMk id="2" creationId="{630E1806-25D6-BF18-AE46-82F384B4AC53}"/>
          </ac:spMkLst>
        </pc:spChg>
        <pc:spChg chg="mod">
          <ac:chgData name="Spiller, Hannah G." userId="f42f1aa8-bbe2-42da-86ac-84a2e4ce8dc6" providerId="ADAL" clId="{C4F8CC3F-2CB5-4512-918A-271EB6DE6AA8}" dt="2022-09-28T15:19:09.675" v="591" actId="20577"/>
          <ac:spMkLst>
            <pc:docMk/>
            <pc:sldMk cId="3724009850" sldId="270"/>
            <ac:spMk id="3" creationId="{BFD617D1-9027-3B1E-4439-764E1054430A}"/>
          </ac:spMkLst>
        </pc:spChg>
        <pc:picChg chg="add mod">
          <ac:chgData name="Spiller, Hannah G." userId="f42f1aa8-bbe2-42da-86ac-84a2e4ce8dc6" providerId="ADAL" clId="{C4F8CC3F-2CB5-4512-918A-271EB6DE6AA8}" dt="2022-09-30T17:33:44.922" v="1459" actId="1076"/>
          <ac:picMkLst>
            <pc:docMk/>
            <pc:sldMk cId="3724009850" sldId="270"/>
            <ac:picMk id="4" creationId="{726D508E-E350-EF91-D96E-AE7420B6DE2E}"/>
          </ac:picMkLst>
        </pc:picChg>
        <pc:picChg chg="add mod">
          <ac:chgData name="Spiller, Hannah G." userId="f42f1aa8-bbe2-42da-86ac-84a2e4ce8dc6" providerId="ADAL" clId="{C4F8CC3F-2CB5-4512-918A-271EB6DE6AA8}" dt="2022-09-30T17:34:38.029" v="1461" actId="1076"/>
          <ac:picMkLst>
            <pc:docMk/>
            <pc:sldMk cId="3724009850" sldId="270"/>
            <ac:picMk id="5" creationId="{92890478-4BDC-06E4-0CD7-5C18740733CD}"/>
          </ac:picMkLst>
        </pc:picChg>
        <pc:picChg chg="add del mod">
          <ac:chgData name="Spiller, Hannah G." userId="f42f1aa8-bbe2-42da-86ac-84a2e4ce8dc6" providerId="ADAL" clId="{C4F8CC3F-2CB5-4512-918A-271EB6DE6AA8}" dt="2022-10-03T20:02:26.958" v="1850" actId="478"/>
          <ac:picMkLst>
            <pc:docMk/>
            <pc:sldMk cId="3724009850" sldId="270"/>
            <ac:picMk id="6" creationId="{3785B1CD-90E3-93A0-E14C-7F97C9FC1BBA}"/>
          </ac:picMkLst>
        </pc:picChg>
      </pc:sldChg>
      <pc:sldChg chg="addSp delSp modSp new mod setBg">
        <pc:chgData name="Spiller, Hannah G." userId="f42f1aa8-bbe2-42da-86ac-84a2e4ce8dc6" providerId="ADAL" clId="{C4F8CC3F-2CB5-4512-918A-271EB6DE6AA8}" dt="2022-09-30T17:45:41.699" v="1470" actId="26606"/>
        <pc:sldMkLst>
          <pc:docMk/>
          <pc:sldMk cId="191607916" sldId="271"/>
        </pc:sldMkLst>
        <pc:spChg chg="mod">
          <ac:chgData name="Spiller, Hannah G." userId="f42f1aa8-bbe2-42da-86ac-84a2e4ce8dc6" providerId="ADAL" clId="{C4F8CC3F-2CB5-4512-918A-271EB6DE6AA8}" dt="2022-09-30T17:45:12.446" v="1467" actId="26606"/>
          <ac:spMkLst>
            <pc:docMk/>
            <pc:sldMk cId="191607916" sldId="271"/>
            <ac:spMk id="2" creationId="{00F266F9-9C7F-0B6B-FF2A-CA691934BD0C}"/>
          </ac:spMkLst>
        </pc:spChg>
        <pc:spChg chg="mod">
          <ac:chgData name="Spiller, Hannah G." userId="f42f1aa8-bbe2-42da-86ac-84a2e4ce8dc6" providerId="ADAL" clId="{C4F8CC3F-2CB5-4512-918A-271EB6DE6AA8}" dt="2022-09-30T17:45:12.446" v="1467" actId="26606"/>
          <ac:spMkLst>
            <pc:docMk/>
            <pc:sldMk cId="191607916" sldId="271"/>
            <ac:spMk id="3" creationId="{C810D73F-5407-7BFA-C95E-F102FD27A0DD}"/>
          </ac:spMkLst>
        </pc:spChg>
        <pc:spChg chg="add del">
          <ac:chgData name="Spiller, Hannah G." userId="f42f1aa8-bbe2-42da-86ac-84a2e4ce8dc6" providerId="ADAL" clId="{C4F8CC3F-2CB5-4512-918A-271EB6DE6AA8}" dt="2022-09-30T17:45:12.432" v="1466" actId="26606"/>
          <ac:spMkLst>
            <pc:docMk/>
            <pc:sldMk cId="191607916" sldId="271"/>
            <ac:spMk id="9" creationId="{3C54F4CE-85F0-46ED-80DA-9518C9251AD1}"/>
          </ac:spMkLst>
        </pc:spChg>
        <pc:spChg chg="add del">
          <ac:chgData name="Spiller, Hannah G." userId="f42f1aa8-bbe2-42da-86ac-84a2e4ce8dc6" providerId="ADAL" clId="{C4F8CC3F-2CB5-4512-918A-271EB6DE6AA8}" dt="2022-09-30T17:45:12.432" v="1466" actId="26606"/>
          <ac:spMkLst>
            <pc:docMk/>
            <pc:sldMk cId="191607916" sldId="271"/>
            <ac:spMk id="11" creationId="{DADD1FCA-8ACB-4958-81DD-4CDD6D3E1921}"/>
          </ac:spMkLst>
        </pc:spChg>
        <pc:spChg chg="add del">
          <ac:chgData name="Spiller, Hannah G." userId="f42f1aa8-bbe2-42da-86ac-84a2e4ce8dc6" providerId="ADAL" clId="{C4F8CC3F-2CB5-4512-918A-271EB6DE6AA8}" dt="2022-09-30T17:45:41.699" v="1470" actId="26606"/>
          <ac:spMkLst>
            <pc:docMk/>
            <pc:sldMk cId="191607916" sldId="271"/>
            <ac:spMk id="13" creationId="{5E39A796-BE83-48B1-B33F-35C4A32AAB57}"/>
          </ac:spMkLst>
        </pc:spChg>
        <pc:spChg chg="add del">
          <ac:chgData name="Spiller, Hannah G." userId="f42f1aa8-bbe2-42da-86ac-84a2e4ce8dc6" providerId="ADAL" clId="{C4F8CC3F-2CB5-4512-918A-271EB6DE6AA8}" dt="2022-09-30T17:45:41.699" v="1470" actId="26606"/>
          <ac:spMkLst>
            <pc:docMk/>
            <pc:sldMk cId="191607916" sldId="271"/>
            <ac:spMk id="14" creationId="{72F84B47-E267-4194-8194-831DB7B5547F}"/>
          </ac:spMkLst>
        </pc:spChg>
        <pc:spChg chg="add">
          <ac:chgData name="Spiller, Hannah G." userId="f42f1aa8-bbe2-42da-86ac-84a2e4ce8dc6" providerId="ADAL" clId="{C4F8CC3F-2CB5-4512-918A-271EB6DE6AA8}" dt="2022-09-30T17:45:41.699" v="1470" actId="26606"/>
          <ac:spMkLst>
            <pc:docMk/>
            <pc:sldMk cId="191607916" sldId="271"/>
            <ac:spMk id="19" creationId="{5E39A796-BE83-48B1-B33F-35C4A32AAB57}"/>
          </ac:spMkLst>
        </pc:spChg>
        <pc:spChg chg="add">
          <ac:chgData name="Spiller, Hannah G." userId="f42f1aa8-bbe2-42da-86ac-84a2e4ce8dc6" providerId="ADAL" clId="{C4F8CC3F-2CB5-4512-918A-271EB6DE6AA8}" dt="2022-09-30T17:45:41.699" v="1470" actId="26606"/>
          <ac:spMkLst>
            <pc:docMk/>
            <pc:sldMk cId="191607916" sldId="271"/>
            <ac:spMk id="21" creationId="{72F84B47-E267-4194-8194-831DB7B5547F}"/>
          </ac:spMkLst>
        </pc:spChg>
        <pc:picChg chg="add del mod">
          <ac:chgData name="Spiller, Hannah G." userId="f42f1aa8-bbe2-42da-86ac-84a2e4ce8dc6" providerId="ADAL" clId="{C4F8CC3F-2CB5-4512-918A-271EB6DE6AA8}" dt="2022-09-30T17:45:31.170" v="1468" actId="478"/>
          <ac:picMkLst>
            <pc:docMk/>
            <pc:sldMk cId="191607916" sldId="271"/>
            <ac:picMk id="4" creationId="{5CA0709C-A440-33E6-AEBD-A051CF96A40B}"/>
          </ac:picMkLst>
        </pc:picChg>
        <pc:picChg chg="add mod">
          <ac:chgData name="Spiller, Hannah G." userId="f42f1aa8-bbe2-42da-86ac-84a2e4ce8dc6" providerId="ADAL" clId="{C4F8CC3F-2CB5-4512-918A-271EB6DE6AA8}" dt="2022-09-30T17:45:41.699" v="1470" actId="26606"/>
          <ac:picMkLst>
            <pc:docMk/>
            <pc:sldMk cId="191607916" sldId="271"/>
            <ac:picMk id="5" creationId="{2E699E65-ED81-8B7A-8FF4-781574B99519}"/>
          </ac:picMkLst>
        </pc:picChg>
      </pc:sldChg>
      <pc:sldChg chg="addSp delSp modSp new mod">
        <pc:chgData name="Spiller, Hannah G." userId="f42f1aa8-bbe2-42da-86ac-84a2e4ce8dc6" providerId="ADAL" clId="{C4F8CC3F-2CB5-4512-918A-271EB6DE6AA8}" dt="2022-10-06T21:13:13.258" v="2182" actId="1076"/>
        <pc:sldMkLst>
          <pc:docMk/>
          <pc:sldMk cId="3575488815" sldId="272"/>
        </pc:sldMkLst>
        <pc:spChg chg="mod">
          <ac:chgData name="Spiller, Hannah G." userId="f42f1aa8-bbe2-42da-86ac-84a2e4ce8dc6" providerId="ADAL" clId="{C4F8CC3F-2CB5-4512-918A-271EB6DE6AA8}" dt="2022-09-28T15:19:43.570" v="630" actId="20577"/>
          <ac:spMkLst>
            <pc:docMk/>
            <pc:sldMk cId="3575488815" sldId="272"/>
            <ac:spMk id="2" creationId="{91C00BC2-EA50-B5FB-9430-D1EB0A62576A}"/>
          </ac:spMkLst>
        </pc:spChg>
        <pc:spChg chg="del mod">
          <ac:chgData name="Spiller, Hannah G." userId="f42f1aa8-bbe2-42da-86ac-84a2e4ce8dc6" providerId="ADAL" clId="{C4F8CC3F-2CB5-4512-918A-271EB6DE6AA8}" dt="2022-10-03T20:36:09.447" v="1871"/>
          <ac:spMkLst>
            <pc:docMk/>
            <pc:sldMk cId="3575488815" sldId="272"/>
            <ac:spMk id="3" creationId="{465E0B5E-E6A3-BBED-3195-B28D72D122D7}"/>
          </ac:spMkLst>
        </pc:spChg>
        <pc:spChg chg="add mod">
          <ac:chgData name="Spiller, Hannah G." userId="f42f1aa8-bbe2-42da-86ac-84a2e4ce8dc6" providerId="ADAL" clId="{C4F8CC3F-2CB5-4512-918A-271EB6DE6AA8}" dt="2022-10-06T21:13:13.258" v="2182" actId="1076"/>
          <ac:spMkLst>
            <pc:docMk/>
            <pc:sldMk cId="3575488815" sldId="272"/>
            <ac:spMk id="3" creationId="{B4B9BB56-CE59-4CAC-6F08-C1EF090300A4}"/>
          </ac:spMkLst>
        </pc:spChg>
        <pc:picChg chg="add mod">
          <ac:chgData name="Spiller, Hannah G." userId="f42f1aa8-bbe2-42da-86ac-84a2e4ce8dc6" providerId="ADAL" clId="{C4F8CC3F-2CB5-4512-918A-271EB6DE6AA8}" dt="2022-10-03T20:36:15.239" v="1873" actId="14100"/>
          <ac:picMkLst>
            <pc:docMk/>
            <pc:sldMk cId="3575488815" sldId="272"/>
            <ac:picMk id="4" creationId="{DD02AC77-CB80-6C95-BD15-603B028D1522}"/>
          </ac:picMkLst>
        </pc:picChg>
      </pc:sldChg>
      <pc:sldChg chg="addSp delSp modSp new mod modNotesTx">
        <pc:chgData name="Spiller, Hannah G." userId="f42f1aa8-bbe2-42da-86ac-84a2e4ce8dc6" providerId="ADAL" clId="{C4F8CC3F-2CB5-4512-918A-271EB6DE6AA8}" dt="2022-10-03T20:34:48.641" v="1870" actId="1076"/>
        <pc:sldMkLst>
          <pc:docMk/>
          <pc:sldMk cId="1370572748" sldId="273"/>
        </pc:sldMkLst>
        <pc:spChg chg="mod">
          <ac:chgData name="Spiller, Hannah G." userId="f42f1aa8-bbe2-42da-86ac-84a2e4ce8dc6" providerId="ADAL" clId="{C4F8CC3F-2CB5-4512-918A-271EB6DE6AA8}" dt="2022-09-28T15:24:55.999" v="801" actId="20577"/>
          <ac:spMkLst>
            <pc:docMk/>
            <pc:sldMk cId="1370572748" sldId="273"/>
            <ac:spMk id="2" creationId="{8E49A224-3322-0A57-EED0-264BD7BBECC5}"/>
          </ac:spMkLst>
        </pc:spChg>
        <pc:spChg chg="del mod">
          <ac:chgData name="Spiller, Hannah G." userId="f42f1aa8-bbe2-42da-86ac-84a2e4ce8dc6" providerId="ADAL" clId="{C4F8CC3F-2CB5-4512-918A-271EB6DE6AA8}" dt="2022-09-30T18:23:06.471" v="1475" actId="1032"/>
          <ac:spMkLst>
            <pc:docMk/>
            <pc:sldMk cId="1370572748" sldId="273"/>
            <ac:spMk id="3" creationId="{238BBF4C-6A8D-7D63-DAA8-788DDA156066}"/>
          </ac:spMkLst>
        </pc:spChg>
        <pc:graphicFrameChg chg="add mod modGraphic">
          <ac:chgData name="Spiller, Hannah G." userId="f42f1aa8-bbe2-42da-86ac-84a2e4ce8dc6" providerId="ADAL" clId="{C4F8CC3F-2CB5-4512-918A-271EB6DE6AA8}" dt="2022-10-03T20:32:45.202" v="1864"/>
          <ac:graphicFrameMkLst>
            <pc:docMk/>
            <pc:sldMk cId="1370572748" sldId="273"/>
            <ac:graphicFrameMk id="4" creationId="{6391F98F-B853-966E-F7CD-C226BE6EB6A5}"/>
          </ac:graphicFrameMkLst>
        </pc:graphicFrameChg>
        <pc:picChg chg="add mod">
          <ac:chgData name="Spiller, Hannah G." userId="f42f1aa8-bbe2-42da-86ac-84a2e4ce8dc6" providerId="ADAL" clId="{C4F8CC3F-2CB5-4512-918A-271EB6DE6AA8}" dt="2022-10-03T20:32:52.124" v="1866" actId="1076"/>
          <ac:picMkLst>
            <pc:docMk/>
            <pc:sldMk cId="1370572748" sldId="273"/>
            <ac:picMk id="5" creationId="{983302AE-08F3-BC9C-E6C1-4B9A9232F343}"/>
          </ac:picMkLst>
        </pc:picChg>
        <pc:picChg chg="add mod">
          <ac:chgData name="Spiller, Hannah G." userId="f42f1aa8-bbe2-42da-86ac-84a2e4ce8dc6" providerId="ADAL" clId="{C4F8CC3F-2CB5-4512-918A-271EB6DE6AA8}" dt="2022-10-03T20:33:08.546" v="1868" actId="1076"/>
          <ac:picMkLst>
            <pc:docMk/>
            <pc:sldMk cId="1370572748" sldId="273"/>
            <ac:picMk id="7" creationId="{91733715-A8E7-283F-DE60-30A0DDB60D18}"/>
          </ac:picMkLst>
        </pc:picChg>
        <pc:picChg chg="add mod">
          <ac:chgData name="Spiller, Hannah G." userId="f42f1aa8-bbe2-42da-86ac-84a2e4ce8dc6" providerId="ADAL" clId="{C4F8CC3F-2CB5-4512-918A-271EB6DE6AA8}" dt="2022-10-03T20:34:48.641" v="1870" actId="1076"/>
          <ac:picMkLst>
            <pc:docMk/>
            <pc:sldMk cId="1370572748" sldId="273"/>
            <ac:picMk id="9" creationId="{CD0201BA-3E59-F65D-3B1D-E68C7637B9D3}"/>
          </ac:picMkLst>
        </pc:picChg>
      </pc:sldChg>
      <pc:sldChg chg="addSp delSp modSp new mod modNotesTx">
        <pc:chgData name="Spiller, Hannah G." userId="f42f1aa8-bbe2-42da-86ac-84a2e4ce8dc6" providerId="ADAL" clId="{C4F8CC3F-2CB5-4512-918A-271EB6DE6AA8}" dt="2022-10-02T16:16:22.473" v="1619" actId="14100"/>
        <pc:sldMkLst>
          <pc:docMk/>
          <pc:sldMk cId="1433027046" sldId="274"/>
        </pc:sldMkLst>
        <pc:spChg chg="mod">
          <ac:chgData name="Spiller, Hannah G." userId="f42f1aa8-bbe2-42da-86ac-84a2e4ce8dc6" providerId="ADAL" clId="{C4F8CC3F-2CB5-4512-918A-271EB6DE6AA8}" dt="2022-09-28T15:25:55.100" v="827" actId="20577"/>
          <ac:spMkLst>
            <pc:docMk/>
            <pc:sldMk cId="1433027046" sldId="274"/>
            <ac:spMk id="2" creationId="{D6C91E37-B784-62AC-37E3-F16C52DA26F3}"/>
          </ac:spMkLst>
        </pc:spChg>
        <pc:spChg chg="del mod">
          <ac:chgData name="Spiller, Hannah G." userId="f42f1aa8-bbe2-42da-86ac-84a2e4ce8dc6" providerId="ADAL" clId="{C4F8CC3F-2CB5-4512-918A-271EB6DE6AA8}" dt="2022-09-30T16:55:40.398" v="1345"/>
          <ac:spMkLst>
            <pc:docMk/>
            <pc:sldMk cId="1433027046" sldId="274"/>
            <ac:spMk id="3" creationId="{ADDE1E0F-DD3D-779E-B31C-35CBCD8A18BF}"/>
          </ac:spMkLst>
        </pc:spChg>
        <pc:spChg chg="add mod">
          <ac:chgData name="Spiller, Hannah G." userId="f42f1aa8-bbe2-42da-86ac-84a2e4ce8dc6" providerId="ADAL" clId="{C4F8CC3F-2CB5-4512-918A-271EB6DE6AA8}" dt="2022-09-30T17:01:40.513" v="1431" actId="1076"/>
          <ac:spMkLst>
            <pc:docMk/>
            <pc:sldMk cId="1433027046" sldId="274"/>
            <ac:spMk id="7" creationId="{BF34A3EA-DB9B-9630-04D6-63598462193B}"/>
          </ac:spMkLst>
        </pc:spChg>
        <pc:spChg chg="add mod">
          <ac:chgData name="Spiller, Hannah G." userId="f42f1aa8-bbe2-42da-86ac-84a2e4ce8dc6" providerId="ADAL" clId="{C4F8CC3F-2CB5-4512-918A-271EB6DE6AA8}" dt="2022-10-02T16:16:05.863" v="1616" actId="1076"/>
          <ac:spMkLst>
            <pc:docMk/>
            <pc:sldMk cId="1433027046" sldId="274"/>
            <ac:spMk id="8" creationId="{B6618F51-B099-7FFC-B6B5-E9731B99E90A}"/>
          </ac:spMkLst>
        </pc:spChg>
        <pc:spChg chg="add mod">
          <ac:chgData name="Spiller, Hannah G." userId="f42f1aa8-bbe2-42da-86ac-84a2e4ce8dc6" providerId="ADAL" clId="{C4F8CC3F-2CB5-4512-918A-271EB6DE6AA8}" dt="2022-09-30T17:01:10.066" v="1418" actId="403"/>
          <ac:spMkLst>
            <pc:docMk/>
            <pc:sldMk cId="1433027046" sldId="274"/>
            <ac:spMk id="9" creationId="{6E5E8BA7-13FC-FC75-5D9B-AA62F5614F95}"/>
          </ac:spMkLst>
        </pc:spChg>
        <pc:picChg chg="add mod">
          <ac:chgData name="Spiller, Hannah G." userId="f42f1aa8-bbe2-42da-86ac-84a2e4ce8dc6" providerId="ADAL" clId="{C4F8CC3F-2CB5-4512-918A-271EB6DE6AA8}" dt="2022-10-02T16:16:15.996" v="1618" actId="1076"/>
          <ac:picMkLst>
            <pc:docMk/>
            <pc:sldMk cId="1433027046" sldId="274"/>
            <ac:picMk id="4" creationId="{6C8389B4-BBCA-9D49-E2A0-08390E0E671E}"/>
          </ac:picMkLst>
        </pc:picChg>
        <pc:picChg chg="add mod">
          <ac:chgData name="Spiller, Hannah G." userId="f42f1aa8-bbe2-42da-86ac-84a2e4ce8dc6" providerId="ADAL" clId="{C4F8CC3F-2CB5-4512-918A-271EB6DE6AA8}" dt="2022-10-02T16:16:02.170" v="1615" actId="1076"/>
          <ac:picMkLst>
            <pc:docMk/>
            <pc:sldMk cId="1433027046" sldId="274"/>
            <ac:picMk id="5" creationId="{2628AEE9-87EA-D9A2-D2DC-0910A0D28500}"/>
          </ac:picMkLst>
        </pc:picChg>
        <pc:picChg chg="add mod">
          <ac:chgData name="Spiller, Hannah G." userId="f42f1aa8-bbe2-42da-86ac-84a2e4ce8dc6" providerId="ADAL" clId="{C4F8CC3F-2CB5-4512-918A-271EB6DE6AA8}" dt="2022-10-02T16:16:22.473" v="1619" actId="14100"/>
          <ac:picMkLst>
            <pc:docMk/>
            <pc:sldMk cId="1433027046" sldId="274"/>
            <ac:picMk id="6" creationId="{08AE27C7-FCB6-AFDC-CF73-7C41934F239D}"/>
          </ac:picMkLst>
        </pc:picChg>
      </pc:sldChg>
      <pc:sldChg chg="modSp new mod">
        <pc:chgData name="Spiller, Hannah G." userId="f42f1aa8-bbe2-42da-86ac-84a2e4ce8dc6" providerId="ADAL" clId="{C4F8CC3F-2CB5-4512-918A-271EB6DE6AA8}" dt="2022-10-03T21:24:09.403" v="1981" actId="20577"/>
        <pc:sldMkLst>
          <pc:docMk/>
          <pc:sldMk cId="3553592651" sldId="275"/>
        </pc:sldMkLst>
        <pc:spChg chg="mod">
          <ac:chgData name="Spiller, Hannah G." userId="f42f1aa8-bbe2-42da-86ac-84a2e4ce8dc6" providerId="ADAL" clId="{C4F8CC3F-2CB5-4512-918A-271EB6DE6AA8}" dt="2022-10-03T21:24:09.403" v="1981" actId="20577"/>
          <ac:spMkLst>
            <pc:docMk/>
            <pc:sldMk cId="3553592651" sldId="275"/>
            <ac:spMk id="2" creationId="{3656AE75-DCDC-7800-A51B-832B0685903A}"/>
          </ac:spMkLst>
        </pc:spChg>
        <pc:spChg chg="mod">
          <ac:chgData name="Spiller, Hannah G." userId="f42f1aa8-bbe2-42da-86ac-84a2e4ce8dc6" providerId="ADAL" clId="{C4F8CC3F-2CB5-4512-918A-271EB6DE6AA8}" dt="2022-09-28T15:36:15.679" v="955" actId="20577"/>
          <ac:spMkLst>
            <pc:docMk/>
            <pc:sldMk cId="3553592651" sldId="275"/>
            <ac:spMk id="3" creationId="{D3D89AB7-4E20-2CEB-28DB-7169EFA695AA}"/>
          </ac:spMkLst>
        </pc:spChg>
      </pc:sldChg>
      <pc:sldChg chg="modSp new mod">
        <pc:chgData name="Spiller, Hannah G." userId="f42f1aa8-bbe2-42da-86ac-84a2e4ce8dc6" providerId="ADAL" clId="{C4F8CC3F-2CB5-4512-918A-271EB6DE6AA8}" dt="2022-09-28T15:42:43.541" v="1111" actId="20577"/>
        <pc:sldMkLst>
          <pc:docMk/>
          <pc:sldMk cId="953805132" sldId="276"/>
        </pc:sldMkLst>
        <pc:spChg chg="mod">
          <ac:chgData name="Spiller, Hannah G." userId="f42f1aa8-bbe2-42da-86ac-84a2e4ce8dc6" providerId="ADAL" clId="{C4F8CC3F-2CB5-4512-918A-271EB6DE6AA8}" dt="2022-09-28T15:41:46.192" v="1016" actId="20577"/>
          <ac:spMkLst>
            <pc:docMk/>
            <pc:sldMk cId="953805132" sldId="276"/>
            <ac:spMk id="2" creationId="{93572288-A5C0-C16D-D8D3-D771844D2CD8}"/>
          </ac:spMkLst>
        </pc:spChg>
        <pc:spChg chg="mod">
          <ac:chgData name="Spiller, Hannah G." userId="f42f1aa8-bbe2-42da-86ac-84a2e4ce8dc6" providerId="ADAL" clId="{C4F8CC3F-2CB5-4512-918A-271EB6DE6AA8}" dt="2022-09-28T15:42:43.541" v="1111" actId="20577"/>
          <ac:spMkLst>
            <pc:docMk/>
            <pc:sldMk cId="953805132" sldId="276"/>
            <ac:spMk id="3" creationId="{65CB8A50-11F8-6EB7-732D-0E7A3FD69D50}"/>
          </ac:spMkLst>
        </pc:spChg>
      </pc:sldChg>
      <pc:sldChg chg="modNotesTx">
        <pc:chgData name="Spiller, Hannah G." userId="f42f1aa8-bbe2-42da-86ac-84a2e4ce8dc6" providerId="ADAL" clId="{C4F8CC3F-2CB5-4512-918A-271EB6DE6AA8}" dt="2022-10-12T19:49:57.547" v="3438" actId="20577"/>
        <pc:sldMkLst>
          <pc:docMk/>
          <pc:sldMk cId="844706321" sldId="283"/>
        </pc:sldMkLst>
      </pc:sldChg>
      <pc:sldChg chg="modSp new del mod">
        <pc:chgData name="Spiller, Hannah G." userId="f42f1aa8-bbe2-42da-86ac-84a2e4ce8dc6" providerId="ADAL" clId="{C4F8CC3F-2CB5-4512-918A-271EB6DE6AA8}" dt="2022-10-02T16:24:24.883" v="1638" actId="680"/>
        <pc:sldMkLst>
          <pc:docMk/>
          <pc:sldMk cId="2766607943" sldId="285"/>
        </pc:sldMkLst>
        <pc:spChg chg="mod">
          <ac:chgData name="Spiller, Hannah G." userId="f42f1aa8-bbe2-42da-86ac-84a2e4ce8dc6" providerId="ADAL" clId="{C4F8CC3F-2CB5-4512-918A-271EB6DE6AA8}" dt="2022-10-02T16:24:24.475" v="1637" actId="20577"/>
          <ac:spMkLst>
            <pc:docMk/>
            <pc:sldMk cId="2766607943" sldId="285"/>
            <ac:spMk id="2" creationId="{0328D3D0-38EB-A031-1F52-962F8EAEDE9C}"/>
          </ac:spMkLst>
        </pc:spChg>
      </pc:sldChg>
      <pc:sldChg chg="addSp modSp add del mod modNotesTx">
        <pc:chgData name="Spiller, Hannah G." userId="f42f1aa8-bbe2-42da-86ac-84a2e4ce8dc6" providerId="ADAL" clId="{C4F8CC3F-2CB5-4512-918A-271EB6DE6AA8}" dt="2022-10-03T21:21:43.990" v="1960" actId="47"/>
        <pc:sldMkLst>
          <pc:docMk/>
          <pc:sldMk cId="2987601576" sldId="285"/>
        </pc:sldMkLst>
        <pc:spChg chg="mod">
          <ac:chgData name="Spiller, Hannah G." userId="f42f1aa8-bbe2-42da-86ac-84a2e4ce8dc6" providerId="ADAL" clId="{C4F8CC3F-2CB5-4512-918A-271EB6DE6AA8}" dt="2022-10-02T16:34:48.708" v="1809" actId="20577"/>
          <ac:spMkLst>
            <pc:docMk/>
            <pc:sldMk cId="2987601576" sldId="285"/>
            <ac:spMk id="2" creationId="{B51E2D17-18A8-2468-D24B-6321B95181FE}"/>
          </ac:spMkLst>
        </pc:spChg>
        <pc:spChg chg="mod">
          <ac:chgData name="Spiller, Hannah G." userId="f42f1aa8-bbe2-42da-86ac-84a2e4ce8dc6" providerId="ADAL" clId="{C4F8CC3F-2CB5-4512-918A-271EB6DE6AA8}" dt="2022-10-02T16:34:44.436" v="1798" actId="20577"/>
          <ac:spMkLst>
            <pc:docMk/>
            <pc:sldMk cId="2987601576" sldId="285"/>
            <ac:spMk id="3" creationId="{7B6AE0DA-0C5E-3C1E-3576-29F85B822B02}"/>
          </ac:spMkLst>
        </pc:spChg>
        <pc:picChg chg="add mod">
          <ac:chgData name="Spiller, Hannah G." userId="f42f1aa8-bbe2-42da-86ac-84a2e4ce8dc6" providerId="ADAL" clId="{C4F8CC3F-2CB5-4512-918A-271EB6DE6AA8}" dt="2022-10-03T20:29:28.830" v="1856" actId="1076"/>
          <ac:picMkLst>
            <pc:docMk/>
            <pc:sldMk cId="2987601576" sldId="285"/>
            <ac:picMk id="4" creationId="{91413987-910D-8E0B-7370-79E835069D37}"/>
          </ac:picMkLst>
        </pc:picChg>
      </pc:sldChg>
      <pc:sldChg chg="addSp delSp modSp add del mod modNotesTx">
        <pc:chgData name="Spiller, Hannah G." userId="f42f1aa8-bbe2-42da-86ac-84a2e4ce8dc6" providerId="ADAL" clId="{C4F8CC3F-2CB5-4512-918A-271EB6DE6AA8}" dt="2022-10-03T21:21:40.434" v="1959" actId="47"/>
        <pc:sldMkLst>
          <pc:docMk/>
          <pc:sldMk cId="700748377" sldId="286"/>
        </pc:sldMkLst>
        <pc:spChg chg="mod">
          <ac:chgData name="Spiller, Hannah G." userId="f42f1aa8-bbe2-42da-86ac-84a2e4ce8dc6" providerId="ADAL" clId="{C4F8CC3F-2CB5-4512-918A-271EB6DE6AA8}" dt="2022-10-02T16:32:39.054" v="1793" actId="20577"/>
          <ac:spMkLst>
            <pc:docMk/>
            <pc:sldMk cId="700748377" sldId="286"/>
            <ac:spMk id="2" creationId="{B51E2D17-18A8-2468-D24B-6321B95181FE}"/>
          </ac:spMkLst>
        </pc:spChg>
        <pc:spChg chg="del mod">
          <ac:chgData name="Spiller, Hannah G." userId="f42f1aa8-bbe2-42da-86ac-84a2e4ce8dc6" providerId="ADAL" clId="{C4F8CC3F-2CB5-4512-918A-271EB6DE6AA8}" dt="2022-10-02T16:32:12.827" v="1765" actId="26606"/>
          <ac:spMkLst>
            <pc:docMk/>
            <pc:sldMk cId="700748377" sldId="286"/>
            <ac:spMk id="3" creationId="{7B6AE0DA-0C5E-3C1E-3576-29F85B822B02}"/>
          </ac:spMkLst>
        </pc:spChg>
        <pc:spChg chg="add del mod">
          <ac:chgData name="Spiller, Hannah G." userId="f42f1aa8-bbe2-42da-86ac-84a2e4ce8dc6" providerId="ADAL" clId="{C4F8CC3F-2CB5-4512-918A-271EB6DE6AA8}" dt="2022-10-03T20:43:44.720" v="1879"/>
          <ac:spMkLst>
            <pc:docMk/>
            <pc:sldMk cId="700748377" sldId="286"/>
            <ac:spMk id="4" creationId="{3342E905-5206-7C9B-5277-39B7156ABDF2}"/>
          </ac:spMkLst>
        </pc:spChg>
        <pc:spChg chg="add mod">
          <ac:chgData name="Spiller, Hannah G." userId="f42f1aa8-bbe2-42da-86ac-84a2e4ce8dc6" providerId="ADAL" clId="{C4F8CC3F-2CB5-4512-918A-271EB6DE6AA8}" dt="2022-10-03T20:44:49.563" v="1892" actId="14100"/>
          <ac:spMkLst>
            <pc:docMk/>
            <pc:sldMk cId="700748377" sldId="286"/>
            <ac:spMk id="7" creationId="{B896C717-BCC0-BDE4-12F4-3A307DD2D671}"/>
          </ac:spMkLst>
        </pc:spChg>
        <pc:graphicFrameChg chg="add del mod">
          <ac:chgData name="Spiller, Hannah G." userId="f42f1aa8-bbe2-42da-86ac-84a2e4ce8dc6" providerId="ADAL" clId="{C4F8CC3F-2CB5-4512-918A-271EB6DE6AA8}" dt="2022-10-03T20:42:41.450" v="1878" actId="478"/>
          <ac:graphicFrameMkLst>
            <pc:docMk/>
            <pc:sldMk cId="700748377" sldId="286"/>
            <ac:graphicFrameMk id="5" creationId="{32E2B567-B04D-539A-879F-1FEAD40C030C}"/>
          </ac:graphicFrameMkLst>
        </pc:graphicFrameChg>
        <pc:picChg chg="add mod">
          <ac:chgData name="Spiller, Hannah G." userId="f42f1aa8-bbe2-42da-86ac-84a2e4ce8dc6" providerId="ADAL" clId="{C4F8CC3F-2CB5-4512-918A-271EB6DE6AA8}" dt="2022-10-03T20:43:47.171" v="1880" actId="1076"/>
          <ac:picMkLst>
            <pc:docMk/>
            <pc:sldMk cId="700748377" sldId="286"/>
            <ac:picMk id="6" creationId="{F7505B45-D2B8-65CE-E48A-A9F87FF1CFCF}"/>
          </ac:picMkLst>
        </pc:picChg>
        <pc:cxnChg chg="add mod">
          <ac:chgData name="Spiller, Hannah G." userId="f42f1aa8-bbe2-42da-86ac-84a2e4ce8dc6" providerId="ADAL" clId="{C4F8CC3F-2CB5-4512-918A-271EB6DE6AA8}" dt="2022-10-03T20:46:16.087" v="1896" actId="13822"/>
          <ac:cxnSpMkLst>
            <pc:docMk/>
            <pc:sldMk cId="700748377" sldId="286"/>
            <ac:cxnSpMk id="9" creationId="{DF63EEB3-A351-2266-B9D2-1C7A4D1FEDC0}"/>
          </ac:cxnSpMkLst>
        </pc:cxnChg>
      </pc:sldChg>
      <pc:sldChg chg="modSp add del mod modNotesTx">
        <pc:chgData name="Spiller, Hannah G." userId="f42f1aa8-bbe2-42da-86ac-84a2e4ce8dc6" providerId="ADAL" clId="{C4F8CC3F-2CB5-4512-918A-271EB6DE6AA8}" dt="2022-10-03T21:22:44.905" v="1964" actId="47"/>
        <pc:sldMkLst>
          <pc:docMk/>
          <pc:sldMk cId="1601793344" sldId="287"/>
        </pc:sldMkLst>
        <pc:spChg chg="mod">
          <ac:chgData name="Spiller, Hannah G." userId="f42f1aa8-bbe2-42da-86ac-84a2e4ce8dc6" providerId="ADAL" clId="{C4F8CC3F-2CB5-4512-918A-271EB6DE6AA8}" dt="2022-10-02T16:35:03.010" v="1833" actId="20577"/>
          <ac:spMkLst>
            <pc:docMk/>
            <pc:sldMk cId="1601793344" sldId="287"/>
            <ac:spMk id="2" creationId="{B51E2D17-18A8-2468-D24B-6321B95181FE}"/>
          </ac:spMkLst>
        </pc:spChg>
      </pc:sldChg>
      <pc:sldChg chg="modSp ord">
        <pc:chgData name="Spiller, Hannah G." userId="f42f1aa8-bbe2-42da-86ac-84a2e4ce8dc6" providerId="ADAL" clId="{C4F8CC3F-2CB5-4512-918A-271EB6DE6AA8}" dt="2022-10-03T21:51:39.460" v="2124" actId="20577"/>
        <pc:sldMkLst>
          <pc:docMk/>
          <pc:sldMk cId="3402881972" sldId="288"/>
        </pc:sldMkLst>
        <pc:graphicFrameChg chg="mod">
          <ac:chgData name="Spiller, Hannah G." userId="f42f1aa8-bbe2-42da-86ac-84a2e4ce8dc6" providerId="ADAL" clId="{C4F8CC3F-2CB5-4512-918A-271EB6DE6AA8}" dt="2022-10-03T21:51:39.460" v="2124" actId="20577"/>
          <ac:graphicFrameMkLst>
            <pc:docMk/>
            <pc:sldMk cId="3402881972" sldId="288"/>
            <ac:graphicFrameMk id="6" creationId="{21D2874E-F96C-5978-5B72-46FB18ADD2A9}"/>
          </ac:graphicFrameMkLst>
        </pc:graphicFrameChg>
      </pc:sldChg>
      <pc:sldChg chg="modSp mod">
        <pc:chgData name="Spiller, Hannah G." userId="f42f1aa8-bbe2-42da-86ac-84a2e4ce8dc6" providerId="ADAL" clId="{C4F8CC3F-2CB5-4512-918A-271EB6DE6AA8}" dt="2022-10-12T14:31:38.554" v="2806" actId="3626"/>
        <pc:sldMkLst>
          <pc:docMk/>
          <pc:sldMk cId="2905346201" sldId="294"/>
        </pc:sldMkLst>
        <pc:spChg chg="mod">
          <ac:chgData name="Spiller, Hannah G." userId="f42f1aa8-bbe2-42da-86ac-84a2e4ce8dc6" providerId="ADAL" clId="{C4F8CC3F-2CB5-4512-918A-271EB6DE6AA8}" dt="2022-10-12T14:31:38.554" v="2806" actId="3626"/>
          <ac:spMkLst>
            <pc:docMk/>
            <pc:sldMk cId="2905346201" sldId="294"/>
            <ac:spMk id="3" creationId="{C1A53CEA-E4BA-963F-ACE1-61ACD465EA47}"/>
          </ac:spMkLst>
        </pc:spChg>
      </pc:sldChg>
      <pc:sldChg chg="addSp delSp modSp add mod modNotesTx">
        <pc:chgData name="Spiller, Hannah G." userId="f42f1aa8-bbe2-42da-86ac-84a2e4ce8dc6" providerId="ADAL" clId="{C4F8CC3F-2CB5-4512-918A-271EB6DE6AA8}" dt="2022-10-06T21:29:04.942" v="2196" actId="1076"/>
        <pc:sldMkLst>
          <pc:docMk/>
          <pc:sldMk cId="1840018845" sldId="295"/>
        </pc:sldMkLst>
        <pc:spChg chg="add del mod">
          <ac:chgData name="Spiller, Hannah G." userId="f42f1aa8-bbe2-42da-86ac-84a2e4ce8dc6" providerId="ADAL" clId="{C4F8CC3F-2CB5-4512-918A-271EB6DE6AA8}" dt="2022-10-03T21:13:23.745" v="1899"/>
          <ac:spMkLst>
            <pc:docMk/>
            <pc:sldMk cId="1840018845" sldId="295"/>
            <ac:spMk id="4" creationId="{292A76F5-7827-D45C-9961-4646D5A18B2A}"/>
          </ac:spMkLst>
        </pc:spChg>
        <pc:spChg chg="del">
          <ac:chgData name="Spiller, Hannah G." userId="f42f1aa8-bbe2-42da-86ac-84a2e4ce8dc6" providerId="ADAL" clId="{C4F8CC3F-2CB5-4512-918A-271EB6DE6AA8}" dt="2022-10-03T21:13:26.365" v="1900" actId="478"/>
          <ac:spMkLst>
            <pc:docMk/>
            <pc:sldMk cId="1840018845" sldId="295"/>
            <ac:spMk id="6" creationId="{DFC4D669-F1D6-9F8C-40A6-9FF7C1C7906A}"/>
          </ac:spMkLst>
        </pc:spChg>
        <pc:spChg chg="add mod">
          <ac:chgData name="Spiller, Hannah G." userId="f42f1aa8-bbe2-42da-86ac-84a2e4ce8dc6" providerId="ADAL" clId="{C4F8CC3F-2CB5-4512-918A-271EB6DE6AA8}" dt="2022-10-06T21:28:17.756" v="2195" actId="1076"/>
          <ac:spMkLst>
            <pc:docMk/>
            <pc:sldMk cId="1840018845" sldId="295"/>
            <ac:spMk id="8" creationId="{8E028A19-53EC-5165-38E9-B39FBFBA4F22}"/>
          </ac:spMkLst>
        </pc:spChg>
        <pc:spChg chg="add mod">
          <ac:chgData name="Spiller, Hannah G." userId="f42f1aa8-bbe2-42da-86ac-84a2e4ce8dc6" providerId="ADAL" clId="{C4F8CC3F-2CB5-4512-918A-271EB6DE6AA8}" dt="2022-10-06T21:29:04.942" v="2196" actId="1076"/>
          <ac:spMkLst>
            <pc:docMk/>
            <pc:sldMk cId="1840018845" sldId="295"/>
            <ac:spMk id="9" creationId="{2118AE9F-E65F-C8A5-9F33-FA1523B73691}"/>
          </ac:spMkLst>
        </pc:spChg>
        <pc:spChg chg="add mod">
          <ac:chgData name="Spiller, Hannah G." userId="f42f1aa8-bbe2-42da-86ac-84a2e4ce8dc6" providerId="ADAL" clId="{C4F8CC3F-2CB5-4512-918A-271EB6DE6AA8}" dt="2022-10-03T21:17:37.498" v="1920" actId="14100"/>
          <ac:spMkLst>
            <pc:docMk/>
            <pc:sldMk cId="1840018845" sldId="295"/>
            <ac:spMk id="12" creationId="{FC2AE5BE-F821-7905-BA50-6CB820C07C11}"/>
          </ac:spMkLst>
        </pc:spChg>
        <pc:spChg chg="add mod">
          <ac:chgData name="Spiller, Hannah G." userId="f42f1aa8-bbe2-42da-86ac-84a2e4ce8dc6" providerId="ADAL" clId="{C4F8CC3F-2CB5-4512-918A-271EB6DE6AA8}" dt="2022-10-03T21:18:37.887" v="1937" actId="14100"/>
          <ac:spMkLst>
            <pc:docMk/>
            <pc:sldMk cId="1840018845" sldId="295"/>
            <ac:spMk id="15" creationId="{07360BBB-D5AD-E805-C32C-19B427DF1CD0}"/>
          </ac:spMkLst>
        </pc:spChg>
        <pc:spChg chg="add mod">
          <ac:chgData name="Spiller, Hannah G." userId="f42f1aa8-bbe2-42da-86ac-84a2e4ce8dc6" providerId="ADAL" clId="{C4F8CC3F-2CB5-4512-918A-271EB6DE6AA8}" dt="2022-10-03T21:19:21.562" v="1954" actId="20577"/>
          <ac:spMkLst>
            <pc:docMk/>
            <pc:sldMk cId="1840018845" sldId="295"/>
            <ac:spMk id="19" creationId="{EFE3BC9D-94B7-AE5F-1AB9-075B3B19CD6B}"/>
          </ac:spMkLst>
        </pc:spChg>
        <pc:picChg chg="del">
          <ac:chgData name="Spiller, Hannah G." userId="f42f1aa8-bbe2-42da-86ac-84a2e4ce8dc6" providerId="ADAL" clId="{C4F8CC3F-2CB5-4512-918A-271EB6DE6AA8}" dt="2022-10-03T21:13:12.378" v="1898" actId="478"/>
          <ac:picMkLst>
            <pc:docMk/>
            <pc:sldMk cId="1840018845" sldId="295"/>
            <ac:picMk id="5" creationId="{4D2A4921-CC3C-A938-F18C-EA27C87ABB62}"/>
          </ac:picMkLst>
        </pc:picChg>
        <pc:picChg chg="add mod">
          <ac:chgData name="Spiller, Hannah G." userId="f42f1aa8-bbe2-42da-86ac-84a2e4ce8dc6" providerId="ADAL" clId="{C4F8CC3F-2CB5-4512-918A-271EB6DE6AA8}" dt="2022-10-03T21:13:32.314" v="1901" actId="14100"/>
          <ac:picMkLst>
            <pc:docMk/>
            <pc:sldMk cId="1840018845" sldId="295"/>
            <ac:picMk id="7" creationId="{B4EE841B-1ED4-5384-B235-DAC393598E01}"/>
          </ac:picMkLst>
        </pc:picChg>
        <pc:cxnChg chg="mod">
          <ac:chgData name="Spiller, Hannah G." userId="f42f1aa8-bbe2-42da-86ac-84a2e4ce8dc6" providerId="ADAL" clId="{C4F8CC3F-2CB5-4512-918A-271EB6DE6AA8}" dt="2022-10-06T21:27:42.122" v="2184" actId="14100"/>
          <ac:cxnSpMkLst>
            <pc:docMk/>
            <pc:sldMk cId="1840018845" sldId="295"/>
            <ac:cxnSpMk id="4" creationId="{A9FE3D88-3D8C-5537-FA4E-71BE8EEBA6D5}"/>
          </ac:cxnSpMkLst>
        </pc:cxnChg>
        <pc:cxnChg chg="add mod">
          <ac:chgData name="Spiller, Hannah G." userId="f42f1aa8-bbe2-42da-86ac-84a2e4ce8dc6" providerId="ADAL" clId="{C4F8CC3F-2CB5-4512-918A-271EB6DE6AA8}" dt="2022-10-06T21:27:51.705" v="2186" actId="1076"/>
          <ac:cxnSpMkLst>
            <pc:docMk/>
            <pc:sldMk cId="1840018845" sldId="295"/>
            <ac:cxnSpMk id="6" creationId="{A0EB5080-8F30-F890-ADB7-30797E1F6BC2}"/>
          </ac:cxnSpMkLst>
        </pc:cxnChg>
        <pc:cxnChg chg="add del">
          <ac:chgData name="Spiller, Hannah G." userId="f42f1aa8-bbe2-42da-86ac-84a2e4ce8dc6" providerId="ADAL" clId="{C4F8CC3F-2CB5-4512-918A-271EB6DE6AA8}" dt="2022-10-03T21:15:45.800" v="1903" actId="478"/>
          <ac:cxnSpMkLst>
            <pc:docMk/>
            <pc:sldMk cId="1840018845" sldId="295"/>
            <ac:cxnSpMk id="9" creationId="{5EF6856B-5CA0-36A9-9103-F838E68D3EF5}"/>
          </ac:cxnSpMkLst>
        </pc:cxnChg>
        <pc:cxnChg chg="add mod">
          <ac:chgData name="Spiller, Hannah G." userId="f42f1aa8-bbe2-42da-86ac-84a2e4ce8dc6" providerId="ADAL" clId="{C4F8CC3F-2CB5-4512-918A-271EB6DE6AA8}" dt="2022-10-03T21:17:06.638" v="1906" actId="1582"/>
          <ac:cxnSpMkLst>
            <pc:docMk/>
            <pc:sldMk cId="1840018845" sldId="295"/>
            <ac:cxnSpMk id="11" creationId="{781380D9-50FF-6472-5547-D0C892F05B30}"/>
          </ac:cxnSpMkLst>
        </pc:cxnChg>
        <pc:cxnChg chg="add mod">
          <ac:chgData name="Spiller, Hannah G." userId="f42f1aa8-bbe2-42da-86ac-84a2e4ce8dc6" providerId="ADAL" clId="{C4F8CC3F-2CB5-4512-918A-271EB6DE6AA8}" dt="2022-10-03T21:18:01.539" v="1922" actId="1076"/>
          <ac:cxnSpMkLst>
            <pc:docMk/>
            <pc:sldMk cId="1840018845" sldId="295"/>
            <ac:cxnSpMk id="13" creationId="{1CB7C3D3-E6EC-E385-0403-8362462241BB}"/>
          </ac:cxnSpMkLst>
        </pc:cxnChg>
        <pc:cxnChg chg="add del mod">
          <ac:chgData name="Spiller, Hannah G." userId="f42f1aa8-bbe2-42da-86ac-84a2e4ce8dc6" providerId="ADAL" clId="{C4F8CC3F-2CB5-4512-918A-271EB6DE6AA8}" dt="2022-10-03T21:18:09.770" v="1924" actId="478"/>
          <ac:cxnSpMkLst>
            <pc:docMk/>
            <pc:sldMk cId="1840018845" sldId="295"/>
            <ac:cxnSpMk id="14" creationId="{FFAFD411-11EE-36F8-F256-D9C50D22D83E}"/>
          </ac:cxnSpMkLst>
        </pc:cxnChg>
        <pc:cxnChg chg="add mod">
          <ac:chgData name="Spiller, Hannah G." userId="f42f1aa8-bbe2-42da-86ac-84a2e4ce8dc6" providerId="ADAL" clId="{C4F8CC3F-2CB5-4512-918A-271EB6DE6AA8}" dt="2022-10-03T21:19:01.158" v="1941" actId="14100"/>
          <ac:cxnSpMkLst>
            <pc:docMk/>
            <pc:sldMk cId="1840018845" sldId="295"/>
            <ac:cxnSpMk id="16" creationId="{5E7C9411-9E01-7DA2-9CA8-CC544C72C640}"/>
          </ac:cxnSpMkLst>
        </pc:cxnChg>
      </pc:sldChg>
      <pc:sldChg chg="addSp modSp mod">
        <pc:chgData name="Spiller, Hannah G." userId="f42f1aa8-bbe2-42da-86ac-84a2e4ce8dc6" providerId="ADAL" clId="{C4F8CC3F-2CB5-4512-918A-271EB6DE6AA8}" dt="2022-10-03T21:50:29.078" v="2107" actId="14100"/>
        <pc:sldMkLst>
          <pc:docMk/>
          <pc:sldMk cId="2080246197" sldId="296"/>
        </pc:sldMkLst>
        <pc:spChg chg="mod">
          <ac:chgData name="Spiller, Hannah G." userId="f42f1aa8-bbe2-42da-86ac-84a2e4ce8dc6" providerId="ADAL" clId="{C4F8CC3F-2CB5-4512-918A-271EB6DE6AA8}" dt="2022-10-03T21:48:08.117" v="2102" actId="20577"/>
          <ac:spMkLst>
            <pc:docMk/>
            <pc:sldMk cId="2080246197" sldId="296"/>
            <ac:spMk id="2" creationId="{3656AE75-DCDC-7800-A51B-832B0685903A}"/>
          </ac:spMkLst>
        </pc:spChg>
        <pc:picChg chg="add mod">
          <ac:chgData name="Spiller, Hannah G." userId="f42f1aa8-bbe2-42da-86ac-84a2e4ce8dc6" providerId="ADAL" clId="{C4F8CC3F-2CB5-4512-918A-271EB6DE6AA8}" dt="2022-10-03T21:48:39.281" v="2104" actId="1076"/>
          <ac:picMkLst>
            <pc:docMk/>
            <pc:sldMk cId="2080246197" sldId="296"/>
            <ac:picMk id="3" creationId="{FEE8CA55-218A-2FCB-D736-7C71F01403A8}"/>
          </ac:picMkLst>
        </pc:picChg>
        <pc:cxnChg chg="mod">
          <ac:chgData name="Spiller, Hannah G." userId="f42f1aa8-bbe2-42da-86ac-84a2e4ce8dc6" providerId="ADAL" clId="{C4F8CC3F-2CB5-4512-918A-271EB6DE6AA8}" dt="2022-10-03T21:50:29.078" v="2107" actId="14100"/>
          <ac:cxnSpMkLst>
            <pc:docMk/>
            <pc:sldMk cId="2080246197" sldId="296"/>
            <ac:cxnSpMk id="13" creationId="{9A413916-4440-7CB3-28C1-13A4AA09B527}"/>
          </ac:cxnSpMkLst>
        </pc:cxnChg>
      </pc:sldChg>
      <pc:sldChg chg="modSp add del mod">
        <pc:chgData name="Spiller, Hannah G." userId="f42f1aa8-bbe2-42da-86ac-84a2e4ce8dc6" providerId="ADAL" clId="{C4F8CC3F-2CB5-4512-918A-271EB6DE6AA8}" dt="2022-10-03T21:35:45.368" v="2033" actId="47"/>
        <pc:sldMkLst>
          <pc:docMk/>
          <pc:sldMk cId="433265310" sldId="297"/>
        </pc:sldMkLst>
        <pc:spChg chg="mod">
          <ac:chgData name="Spiller, Hannah G." userId="f42f1aa8-bbe2-42da-86ac-84a2e4ce8dc6" providerId="ADAL" clId="{C4F8CC3F-2CB5-4512-918A-271EB6DE6AA8}" dt="2022-10-03T21:27:37.437" v="2031" actId="20577"/>
          <ac:spMkLst>
            <pc:docMk/>
            <pc:sldMk cId="433265310" sldId="297"/>
            <ac:spMk id="2" creationId="{3656AE75-DCDC-7800-A51B-832B0685903A}"/>
          </ac:spMkLst>
        </pc:spChg>
        <pc:spChg chg="mod">
          <ac:chgData name="Spiller, Hannah G." userId="f42f1aa8-bbe2-42da-86ac-84a2e4ce8dc6" providerId="ADAL" clId="{C4F8CC3F-2CB5-4512-918A-271EB6DE6AA8}" dt="2022-10-03T21:27:58.884" v="2032" actId="5793"/>
          <ac:spMkLst>
            <pc:docMk/>
            <pc:sldMk cId="433265310" sldId="297"/>
            <ac:spMk id="8" creationId="{A152E042-9762-01AD-354F-188A98F34C29}"/>
          </ac:spMkLst>
        </pc:spChg>
      </pc:sldChg>
      <pc:sldChg chg="modNotesTx">
        <pc:chgData name="Spiller, Hannah G." userId="f42f1aa8-bbe2-42da-86ac-84a2e4ce8dc6" providerId="ADAL" clId="{C4F8CC3F-2CB5-4512-918A-271EB6DE6AA8}" dt="2022-10-12T14:36:40.347" v="3136" actId="20577"/>
        <pc:sldMkLst>
          <pc:docMk/>
          <pc:sldMk cId="3680902242" sldId="298"/>
        </pc:sldMkLst>
      </pc:sldChg>
      <pc:sldChg chg="addSp delSp modSp add mod setBg">
        <pc:chgData name="Spiller, Hannah G." userId="f42f1aa8-bbe2-42da-86ac-84a2e4ce8dc6" providerId="ADAL" clId="{C4F8CC3F-2CB5-4512-918A-271EB6DE6AA8}" dt="2022-10-06T21:52:50.804" v="2571"/>
        <pc:sldMkLst>
          <pc:docMk/>
          <pc:sldMk cId="1415713922" sldId="299"/>
        </pc:sldMkLst>
        <pc:spChg chg="mod">
          <ac:chgData name="Spiller, Hannah G." userId="f42f1aa8-bbe2-42da-86ac-84a2e4ce8dc6" providerId="ADAL" clId="{C4F8CC3F-2CB5-4512-918A-271EB6DE6AA8}" dt="2022-10-06T21:50:23.070" v="2568" actId="26606"/>
          <ac:spMkLst>
            <pc:docMk/>
            <pc:sldMk cId="1415713922" sldId="299"/>
            <ac:spMk id="2" creationId="{87F3789B-0BFF-F801-4111-DC39734241A3}"/>
          </ac:spMkLst>
        </pc:spChg>
        <pc:spChg chg="add del mod">
          <ac:chgData name="Spiller, Hannah G." userId="f42f1aa8-bbe2-42da-86ac-84a2e4ce8dc6" providerId="ADAL" clId="{C4F8CC3F-2CB5-4512-918A-271EB6DE6AA8}" dt="2022-10-06T21:50:23.102" v="2569" actId="26606"/>
          <ac:spMkLst>
            <pc:docMk/>
            <pc:sldMk cId="1415713922" sldId="299"/>
            <ac:spMk id="4" creationId="{A3C76615-95B7-08EF-621F-24AD26DB9B2C}"/>
          </ac:spMkLst>
        </pc:spChg>
        <pc:spChg chg="add del">
          <ac:chgData name="Spiller, Hannah G." userId="f42f1aa8-bbe2-42da-86ac-84a2e4ce8dc6" providerId="ADAL" clId="{C4F8CC3F-2CB5-4512-918A-271EB6DE6AA8}" dt="2022-10-06T21:50:15.098" v="2566" actId="26606"/>
          <ac:spMkLst>
            <pc:docMk/>
            <pc:sldMk cId="1415713922" sldId="299"/>
            <ac:spMk id="10" creationId="{3A5B4632-C963-4296-86F0-79AA9EA5AE98}"/>
          </ac:spMkLst>
        </pc:spChg>
        <pc:spChg chg="add del">
          <ac:chgData name="Spiller, Hannah G." userId="f42f1aa8-bbe2-42da-86ac-84a2e4ce8dc6" providerId="ADAL" clId="{C4F8CC3F-2CB5-4512-918A-271EB6DE6AA8}" dt="2022-10-06T21:50:23.070" v="2568" actId="26606"/>
          <ac:spMkLst>
            <pc:docMk/>
            <pc:sldMk cId="1415713922" sldId="299"/>
            <ac:spMk id="11" creationId="{59A309A7-1751-4ABE-A3C1-EEC40366AD89}"/>
          </ac:spMkLst>
        </pc:spChg>
        <pc:spChg chg="add del">
          <ac:chgData name="Spiller, Hannah G." userId="f42f1aa8-bbe2-42da-86ac-84a2e4ce8dc6" providerId="ADAL" clId="{C4F8CC3F-2CB5-4512-918A-271EB6DE6AA8}" dt="2022-10-06T21:50:23.070" v="2568" actId="26606"/>
          <ac:spMkLst>
            <pc:docMk/>
            <pc:sldMk cId="1415713922" sldId="299"/>
            <ac:spMk id="12" creationId="{A3C76615-95B7-08EF-621F-24AD26DB9B2C}"/>
          </ac:spMkLst>
        </pc:spChg>
        <pc:spChg chg="add del">
          <ac:chgData name="Spiller, Hannah G." userId="f42f1aa8-bbe2-42da-86ac-84a2e4ce8dc6" providerId="ADAL" clId="{C4F8CC3F-2CB5-4512-918A-271EB6DE6AA8}" dt="2022-10-06T21:50:23.070" v="2568" actId="26606"/>
          <ac:spMkLst>
            <pc:docMk/>
            <pc:sldMk cId="1415713922" sldId="299"/>
            <ac:spMk id="13" creationId="{967D8EB6-EAE1-4F9C-B398-83321E287204}"/>
          </ac:spMkLst>
        </pc:spChg>
        <pc:graphicFrameChg chg="del mod">
          <ac:chgData name="Spiller, Hannah G." userId="f42f1aa8-bbe2-42da-86ac-84a2e4ce8dc6" providerId="ADAL" clId="{C4F8CC3F-2CB5-4512-918A-271EB6DE6AA8}" dt="2022-10-06T21:39:24.839" v="2218" actId="478"/>
          <ac:graphicFrameMkLst>
            <pc:docMk/>
            <pc:sldMk cId="1415713922" sldId="299"/>
            <ac:graphicFrameMk id="6" creationId="{D5EEC322-A37A-7B3B-740A-CE8A323CCBD9}"/>
          </ac:graphicFrameMkLst>
        </pc:graphicFrameChg>
        <pc:graphicFrameChg chg="add del">
          <ac:chgData name="Spiller, Hannah G." userId="f42f1aa8-bbe2-42da-86ac-84a2e4ce8dc6" providerId="ADAL" clId="{C4F8CC3F-2CB5-4512-918A-271EB6DE6AA8}" dt="2022-10-06T21:50:15.098" v="2566" actId="26606"/>
          <ac:graphicFrameMkLst>
            <pc:docMk/>
            <pc:sldMk cId="1415713922" sldId="299"/>
            <ac:graphicFrameMk id="7" creationId="{193383AE-111D-4D89-1F58-D82C43F4B826}"/>
          </ac:graphicFrameMkLst>
        </pc:graphicFrameChg>
        <pc:graphicFrameChg chg="add mod">
          <ac:chgData name="Spiller, Hannah G." userId="f42f1aa8-bbe2-42da-86ac-84a2e4ce8dc6" providerId="ADAL" clId="{C4F8CC3F-2CB5-4512-918A-271EB6DE6AA8}" dt="2022-10-06T21:52:50.804" v="2571"/>
          <ac:graphicFrameMkLst>
            <pc:docMk/>
            <pc:sldMk cId="1415713922" sldId="299"/>
            <ac:graphicFrameMk id="15" creationId="{4348B20E-17F5-2DDD-4317-A4D772621856}"/>
          </ac:graphicFrameMkLst>
        </pc:graphicFrameChg>
        <pc:picChg chg="add del">
          <ac:chgData name="Spiller, Hannah G." userId="f42f1aa8-bbe2-42da-86ac-84a2e4ce8dc6" providerId="ADAL" clId="{C4F8CC3F-2CB5-4512-918A-271EB6DE6AA8}" dt="2022-10-06T21:50:23.070" v="2568" actId="26606"/>
          <ac:picMkLst>
            <pc:docMk/>
            <pc:sldMk cId="1415713922" sldId="299"/>
            <ac:picMk id="8" creationId="{0B9018D2-21DA-DC0D-8410-349F20A86C8A}"/>
          </ac:picMkLst>
        </pc:picChg>
      </pc:sldChg>
      <pc:sldChg chg="modSp add mod">
        <pc:chgData name="Spiller, Hannah G." userId="f42f1aa8-bbe2-42da-86ac-84a2e4ce8dc6" providerId="ADAL" clId="{C4F8CC3F-2CB5-4512-918A-271EB6DE6AA8}" dt="2022-10-06T21:49:25.493" v="2564" actId="20577"/>
        <pc:sldMkLst>
          <pc:docMk/>
          <pc:sldMk cId="2479728041" sldId="300"/>
        </pc:sldMkLst>
        <pc:spChg chg="mod">
          <ac:chgData name="Spiller, Hannah G." userId="f42f1aa8-bbe2-42da-86ac-84a2e4ce8dc6" providerId="ADAL" clId="{C4F8CC3F-2CB5-4512-918A-271EB6DE6AA8}" dt="2022-10-06T21:48:17.320" v="2445" actId="20577"/>
          <ac:spMkLst>
            <pc:docMk/>
            <pc:sldMk cId="2479728041" sldId="300"/>
            <ac:spMk id="2" creationId="{87F3789B-0BFF-F801-4111-DC39734241A3}"/>
          </ac:spMkLst>
        </pc:spChg>
        <pc:spChg chg="mod">
          <ac:chgData name="Spiller, Hannah G." userId="f42f1aa8-bbe2-42da-86ac-84a2e4ce8dc6" providerId="ADAL" clId="{C4F8CC3F-2CB5-4512-918A-271EB6DE6AA8}" dt="2022-10-06T21:49:25.493" v="2564" actId="20577"/>
          <ac:spMkLst>
            <pc:docMk/>
            <pc:sldMk cId="2479728041" sldId="300"/>
            <ac:spMk id="4" creationId="{A3C76615-95B7-08EF-621F-24AD26DB9B2C}"/>
          </ac:spMkLst>
        </pc:spChg>
      </pc:sldChg>
      <pc:sldChg chg="addSp modSp mod">
        <pc:chgData name="Spiller, Hannah G." userId="f42f1aa8-bbe2-42da-86ac-84a2e4ce8dc6" providerId="ADAL" clId="{C4F8CC3F-2CB5-4512-918A-271EB6DE6AA8}" dt="2022-10-12T02:20:07.371" v="2725" actId="20577"/>
        <pc:sldMkLst>
          <pc:docMk/>
          <pc:sldMk cId="4110407194" sldId="302"/>
        </pc:sldMkLst>
        <pc:spChg chg="add mod">
          <ac:chgData name="Spiller, Hannah G." userId="f42f1aa8-bbe2-42da-86ac-84a2e4ce8dc6" providerId="ADAL" clId="{C4F8CC3F-2CB5-4512-918A-271EB6DE6AA8}" dt="2022-10-12T02:19:05.419" v="2702"/>
          <ac:spMkLst>
            <pc:docMk/>
            <pc:sldMk cId="4110407194" sldId="302"/>
            <ac:spMk id="3" creationId="{47F85881-A241-3E2D-0D03-4738787D94A3}"/>
          </ac:spMkLst>
        </pc:spChg>
        <pc:spChg chg="add mod">
          <ac:chgData name="Spiller, Hannah G." userId="f42f1aa8-bbe2-42da-86ac-84a2e4ce8dc6" providerId="ADAL" clId="{C4F8CC3F-2CB5-4512-918A-271EB6DE6AA8}" dt="2022-10-12T02:19:40.835" v="2713" actId="20577"/>
          <ac:spMkLst>
            <pc:docMk/>
            <pc:sldMk cId="4110407194" sldId="302"/>
            <ac:spMk id="7" creationId="{634A5E6F-B5CF-2400-938B-67737182DE3D}"/>
          </ac:spMkLst>
        </pc:spChg>
        <pc:spChg chg="add mod">
          <ac:chgData name="Spiller, Hannah G." userId="f42f1aa8-bbe2-42da-86ac-84a2e4ce8dc6" providerId="ADAL" clId="{C4F8CC3F-2CB5-4512-918A-271EB6DE6AA8}" dt="2022-10-12T02:19:48.020" v="2714"/>
          <ac:spMkLst>
            <pc:docMk/>
            <pc:sldMk cId="4110407194" sldId="302"/>
            <ac:spMk id="11" creationId="{FA708CEE-9AD0-1EBF-3954-A9FAF9261C81}"/>
          </ac:spMkLst>
        </pc:spChg>
        <pc:spChg chg="add mod">
          <ac:chgData name="Spiller, Hannah G." userId="f42f1aa8-bbe2-42da-86ac-84a2e4ce8dc6" providerId="ADAL" clId="{C4F8CC3F-2CB5-4512-918A-271EB6DE6AA8}" dt="2022-10-12T02:20:07.371" v="2725" actId="20577"/>
          <ac:spMkLst>
            <pc:docMk/>
            <pc:sldMk cId="4110407194" sldId="302"/>
            <ac:spMk id="12" creationId="{530B0DA3-D0DB-BEF7-8F36-5E3D3CA4EBEE}"/>
          </ac:spMkLst>
        </pc:spChg>
        <pc:grpChg chg="add mod">
          <ac:chgData name="Spiller, Hannah G." userId="f42f1aa8-bbe2-42da-86ac-84a2e4ce8dc6" providerId="ADAL" clId="{C4F8CC3F-2CB5-4512-918A-271EB6DE6AA8}" dt="2022-10-12T02:19:11.688" v="2703" actId="1076"/>
          <ac:grpSpMkLst>
            <pc:docMk/>
            <pc:sldMk cId="4110407194" sldId="302"/>
            <ac:grpSpMk id="2" creationId="{D8A98A26-48FE-8545-48AD-360B60EA1961}"/>
          </ac:grpSpMkLst>
        </pc:grpChg>
        <pc:grpChg chg="add mod">
          <ac:chgData name="Spiller, Hannah G." userId="f42f1aa8-bbe2-42da-86ac-84a2e4ce8dc6" providerId="ADAL" clId="{C4F8CC3F-2CB5-4512-918A-271EB6DE6AA8}" dt="2022-10-12T02:19:52.870" v="2715" actId="1076"/>
          <ac:grpSpMkLst>
            <pc:docMk/>
            <pc:sldMk cId="4110407194" sldId="302"/>
            <ac:grpSpMk id="8" creationId="{86782A75-92F6-8E33-04CC-236FF74406AA}"/>
          </ac:grpSpMkLst>
        </pc:grpChg>
      </pc:sldChg>
      <pc:sldChg chg="modSp mod">
        <pc:chgData name="Spiller, Hannah G." userId="f42f1aa8-bbe2-42da-86ac-84a2e4ce8dc6" providerId="ADAL" clId="{C4F8CC3F-2CB5-4512-918A-271EB6DE6AA8}" dt="2022-10-12T02:47:51.317" v="2769" actId="20577"/>
        <pc:sldMkLst>
          <pc:docMk/>
          <pc:sldMk cId="1890539219" sldId="305"/>
        </pc:sldMkLst>
        <pc:spChg chg="mod">
          <ac:chgData name="Spiller, Hannah G." userId="f42f1aa8-bbe2-42da-86ac-84a2e4ce8dc6" providerId="ADAL" clId="{C4F8CC3F-2CB5-4512-918A-271EB6DE6AA8}" dt="2022-10-12T02:47:51.317" v="2769" actId="20577"/>
          <ac:spMkLst>
            <pc:docMk/>
            <pc:sldMk cId="1890539219" sldId="305"/>
            <ac:spMk id="2" creationId="{3656AE75-DCDC-7800-A51B-832B0685903A}"/>
          </ac:spMkLst>
        </pc:spChg>
      </pc:sldChg>
      <pc:sldChg chg="modSp mod">
        <pc:chgData name="Spiller, Hannah G." userId="f42f1aa8-bbe2-42da-86ac-84a2e4ce8dc6" providerId="ADAL" clId="{C4F8CC3F-2CB5-4512-918A-271EB6DE6AA8}" dt="2022-10-12T02:48:44.957" v="2781" actId="20577"/>
        <pc:sldMkLst>
          <pc:docMk/>
          <pc:sldMk cId="749659287" sldId="307"/>
        </pc:sldMkLst>
        <pc:spChg chg="mod">
          <ac:chgData name="Spiller, Hannah G." userId="f42f1aa8-bbe2-42da-86ac-84a2e4ce8dc6" providerId="ADAL" clId="{C4F8CC3F-2CB5-4512-918A-271EB6DE6AA8}" dt="2022-10-12T02:48:44.957" v="2781" actId="20577"/>
          <ac:spMkLst>
            <pc:docMk/>
            <pc:sldMk cId="749659287" sldId="307"/>
            <ac:spMk id="2" creationId="{3656AE75-DCDC-7800-A51B-832B0685903A}"/>
          </ac:spMkLst>
        </pc:spChg>
      </pc:sldChg>
      <pc:sldChg chg="addSp delSp modSp mod modNotesTx">
        <pc:chgData name="Spiller, Hannah G." userId="f42f1aa8-bbe2-42da-86ac-84a2e4ce8dc6" providerId="ADAL" clId="{C4F8CC3F-2CB5-4512-918A-271EB6DE6AA8}" dt="2022-10-12T01:51:11.176" v="2635" actId="1076"/>
        <pc:sldMkLst>
          <pc:docMk/>
          <pc:sldMk cId="421318452" sldId="311"/>
        </pc:sldMkLst>
        <pc:spChg chg="add del mod">
          <ac:chgData name="Spiller, Hannah G." userId="f42f1aa8-bbe2-42da-86ac-84a2e4ce8dc6" providerId="ADAL" clId="{C4F8CC3F-2CB5-4512-918A-271EB6DE6AA8}" dt="2022-10-12T01:50:50.255" v="2632" actId="478"/>
          <ac:spMkLst>
            <pc:docMk/>
            <pc:sldMk cId="421318452" sldId="311"/>
            <ac:spMk id="4" creationId="{CC7B335A-9C42-1BD3-90AB-0B3D9284183E}"/>
          </ac:spMkLst>
        </pc:spChg>
        <pc:spChg chg="add del mod">
          <ac:chgData name="Spiller, Hannah G." userId="f42f1aa8-bbe2-42da-86ac-84a2e4ce8dc6" providerId="ADAL" clId="{C4F8CC3F-2CB5-4512-918A-271EB6DE6AA8}" dt="2022-10-12T01:50:45.863" v="2631" actId="478"/>
          <ac:spMkLst>
            <pc:docMk/>
            <pc:sldMk cId="421318452" sldId="311"/>
            <ac:spMk id="6" creationId="{1D07E7C5-56BB-7ECB-5659-817932852402}"/>
          </ac:spMkLst>
        </pc:spChg>
        <pc:spChg chg="add mod">
          <ac:chgData name="Spiller, Hannah G." userId="f42f1aa8-bbe2-42da-86ac-84a2e4ce8dc6" providerId="ADAL" clId="{C4F8CC3F-2CB5-4512-918A-271EB6DE6AA8}" dt="2022-10-12T01:50:25.623" v="2612"/>
          <ac:spMkLst>
            <pc:docMk/>
            <pc:sldMk cId="421318452" sldId="311"/>
            <ac:spMk id="8" creationId="{EA08D7EA-7ABD-12AF-1F4C-124ED82F9A74}"/>
          </ac:spMkLst>
        </pc:spChg>
        <pc:spChg chg="add mod">
          <ac:chgData name="Spiller, Hannah G." userId="f42f1aa8-bbe2-42da-86ac-84a2e4ce8dc6" providerId="ADAL" clId="{C4F8CC3F-2CB5-4512-918A-271EB6DE6AA8}" dt="2022-10-12T01:50:56.175" v="2633" actId="1076"/>
          <ac:spMkLst>
            <pc:docMk/>
            <pc:sldMk cId="421318452" sldId="311"/>
            <ac:spMk id="9" creationId="{6822FDFE-88BF-F5FE-C4AF-84183747D595}"/>
          </ac:spMkLst>
        </pc:spChg>
        <pc:spChg chg="add mod">
          <ac:chgData name="Spiller, Hannah G." userId="f42f1aa8-bbe2-42da-86ac-84a2e4ce8dc6" providerId="ADAL" clId="{C4F8CC3F-2CB5-4512-918A-271EB6DE6AA8}" dt="2022-10-12T01:50:38.390" v="2622"/>
          <ac:spMkLst>
            <pc:docMk/>
            <pc:sldMk cId="421318452" sldId="311"/>
            <ac:spMk id="11" creationId="{E45DD28F-AF13-CB2F-37D7-6E829E23ED7A}"/>
          </ac:spMkLst>
        </pc:spChg>
        <pc:spChg chg="add mod">
          <ac:chgData name="Spiller, Hannah G." userId="f42f1aa8-bbe2-42da-86ac-84a2e4ce8dc6" providerId="ADAL" clId="{C4F8CC3F-2CB5-4512-918A-271EB6DE6AA8}" dt="2022-10-12T01:51:11.176" v="2635" actId="1076"/>
          <ac:spMkLst>
            <pc:docMk/>
            <pc:sldMk cId="421318452" sldId="311"/>
            <ac:spMk id="12" creationId="{19E4BD0C-C850-8A1A-48B2-398B34B2FB8D}"/>
          </ac:spMkLst>
        </pc:spChg>
        <pc:grpChg chg="add mod">
          <ac:chgData name="Spiller, Hannah G." userId="f42f1aa8-bbe2-42da-86ac-84a2e4ce8dc6" providerId="ADAL" clId="{C4F8CC3F-2CB5-4512-918A-271EB6DE6AA8}" dt="2022-10-12T01:50:28.882" v="2613" actId="1076"/>
          <ac:grpSpMkLst>
            <pc:docMk/>
            <pc:sldMk cId="421318452" sldId="311"/>
            <ac:grpSpMk id="7" creationId="{11163B3A-CE9D-34BB-7A20-B0534B7C27FF}"/>
          </ac:grpSpMkLst>
        </pc:grpChg>
        <pc:grpChg chg="add mod">
          <ac:chgData name="Spiller, Hannah G." userId="f42f1aa8-bbe2-42da-86ac-84a2e4ce8dc6" providerId="ADAL" clId="{C4F8CC3F-2CB5-4512-918A-271EB6DE6AA8}" dt="2022-10-12T01:51:01.701" v="2634" actId="1076"/>
          <ac:grpSpMkLst>
            <pc:docMk/>
            <pc:sldMk cId="421318452" sldId="311"/>
            <ac:grpSpMk id="10" creationId="{AD2DB1C8-E0CF-B025-A60F-23F4861C1465}"/>
          </ac:grpSpMkLst>
        </pc:grpChg>
        <pc:graphicFrameChg chg="del mod">
          <ac:chgData name="Spiller, Hannah G." userId="f42f1aa8-bbe2-42da-86ac-84a2e4ce8dc6" providerId="ADAL" clId="{C4F8CC3F-2CB5-4512-918A-271EB6DE6AA8}" dt="2022-10-12T01:39:56.334" v="2582" actId="478"/>
          <ac:graphicFrameMkLst>
            <pc:docMk/>
            <pc:sldMk cId="421318452" sldId="311"/>
            <ac:graphicFrameMk id="2" creationId="{45BD5C2A-F0A7-07E8-6202-C939BABDD355}"/>
          </ac:graphicFrameMkLst>
        </pc:graphicFrameChg>
        <pc:picChg chg="add mod">
          <ac:chgData name="Spiller, Hannah G." userId="f42f1aa8-bbe2-42da-86ac-84a2e4ce8dc6" providerId="ADAL" clId="{C4F8CC3F-2CB5-4512-918A-271EB6DE6AA8}" dt="2022-10-12T01:46:49.836" v="2598" actId="14100"/>
          <ac:picMkLst>
            <pc:docMk/>
            <pc:sldMk cId="421318452" sldId="311"/>
            <ac:picMk id="3" creationId="{7E4BA97F-43D8-995D-CDEF-D190E05FBF94}"/>
          </ac:picMkLst>
        </pc:picChg>
        <pc:picChg chg="add mod">
          <ac:chgData name="Spiller, Hannah G." userId="f42f1aa8-bbe2-42da-86ac-84a2e4ce8dc6" providerId="ADAL" clId="{C4F8CC3F-2CB5-4512-918A-271EB6DE6AA8}" dt="2022-10-12T01:44:52.832" v="2592" actId="1076"/>
          <ac:picMkLst>
            <pc:docMk/>
            <pc:sldMk cId="421318452" sldId="311"/>
            <ac:picMk id="1026" creationId="{4998C981-8C3B-2B2B-A7BC-EDA582D85751}"/>
          </ac:picMkLst>
        </pc:picChg>
      </pc:sldChg>
      <pc:sldChg chg="addSp modSp mod">
        <pc:chgData name="Spiller, Hannah G." userId="f42f1aa8-bbe2-42da-86ac-84a2e4ce8dc6" providerId="ADAL" clId="{C4F8CC3F-2CB5-4512-918A-271EB6DE6AA8}" dt="2022-10-12T02:46:59.393" v="2757" actId="1076"/>
        <pc:sldMkLst>
          <pc:docMk/>
          <pc:sldMk cId="3800619108" sldId="312"/>
        </pc:sldMkLst>
        <pc:spChg chg="add mod">
          <ac:chgData name="Spiller, Hannah G." userId="f42f1aa8-bbe2-42da-86ac-84a2e4ce8dc6" providerId="ADAL" clId="{C4F8CC3F-2CB5-4512-918A-271EB6DE6AA8}" dt="2022-10-12T02:46:59.393" v="2757" actId="1076"/>
          <ac:spMkLst>
            <pc:docMk/>
            <pc:sldMk cId="3800619108" sldId="312"/>
            <ac:spMk id="3" creationId="{59510AFF-055D-9B3F-2F05-6D42370FCF36}"/>
          </ac:spMkLst>
        </pc:spChg>
        <pc:graphicFrameChg chg="mod modGraphic">
          <ac:chgData name="Spiller, Hannah G." userId="f42f1aa8-bbe2-42da-86ac-84a2e4ce8dc6" providerId="ADAL" clId="{C4F8CC3F-2CB5-4512-918A-271EB6DE6AA8}" dt="2022-10-12T01:52:54.960" v="2636"/>
          <ac:graphicFrameMkLst>
            <pc:docMk/>
            <pc:sldMk cId="3800619108" sldId="312"/>
            <ac:graphicFrameMk id="2" creationId="{45BD5C2A-F0A7-07E8-6202-C939BABDD355}"/>
          </ac:graphicFrameMkLst>
        </pc:graphicFrameChg>
      </pc:sldChg>
      <pc:sldChg chg="addSp delSp modSp mod modNotesTx">
        <pc:chgData name="Spiller, Hannah G." userId="f42f1aa8-bbe2-42da-86ac-84a2e4ce8dc6" providerId="ADAL" clId="{C4F8CC3F-2CB5-4512-918A-271EB6DE6AA8}" dt="2022-10-12T14:42:34.523" v="3430" actId="20577"/>
        <pc:sldMkLst>
          <pc:docMk/>
          <pc:sldMk cId="1718364736" sldId="313"/>
        </pc:sldMkLst>
        <pc:spChg chg="add mod">
          <ac:chgData name="Spiller, Hannah G." userId="f42f1aa8-bbe2-42da-86ac-84a2e4ce8dc6" providerId="ADAL" clId="{C4F8CC3F-2CB5-4512-918A-271EB6DE6AA8}" dt="2022-10-12T02:01:56.473" v="2647"/>
          <ac:spMkLst>
            <pc:docMk/>
            <pc:sldMk cId="1718364736" sldId="313"/>
            <ac:spMk id="6" creationId="{C3296A2A-0D12-ADB0-94B6-206DAC683C86}"/>
          </ac:spMkLst>
        </pc:spChg>
        <pc:spChg chg="add mod">
          <ac:chgData name="Spiller, Hannah G." userId="f42f1aa8-bbe2-42da-86ac-84a2e4ce8dc6" providerId="ADAL" clId="{C4F8CC3F-2CB5-4512-918A-271EB6DE6AA8}" dt="2022-10-12T02:03:28.381" v="2701" actId="1076"/>
          <ac:spMkLst>
            <pc:docMk/>
            <pc:sldMk cId="1718364736" sldId="313"/>
            <ac:spMk id="7" creationId="{749C2509-70D7-D6F6-C2F0-A4E5B43124BE}"/>
          </ac:spMkLst>
        </pc:spChg>
        <pc:grpChg chg="add mod">
          <ac:chgData name="Spiller, Hannah G." userId="f42f1aa8-bbe2-42da-86ac-84a2e4ce8dc6" providerId="ADAL" clId="{C4F8CC3F-2CB5-4512-918A-271EB6DE6AA8}" dt="2022-10-12T02:01:56.473" v="2647"/>
          <ac:grpSpMkLst>
            <pc:docMk/>
            <pc:sldMk cId="1718364736" sldId="313"/>
            <ac:grpSpMk id="4" creationId="{ACABAA08-8791-7EB0-994B-8F9E4B17BDF5}"/>
          </ac:grpSpMkLst>
        </pc:grpChg>
        <pc:graphicFrameChg chg="del mod">
          <ac:chgData name="Spiller, Hannah G." userId="f42f1aa8-bbe2-42da-86ac-84a2e4ce8dc6" providerId="ADAL" clId="{C4F8CC3F-2CB5-4512-918A-271EB6DE6AA8}" dt="2022-10-12T01:55:58.098" v="2644" actId="478"/>
          <ac:graphicFrameMkLst>
            <pc:docMk/>
            <pc:sldMk cId="1718364736" sldId="313"/>
            <ac:graphicFrameMk id="2" creationId="{45BD5C2A-F0A7-07E8-6202-C939BABDD355}"/>
          </ac:graphicFrameMkLst>
        </pc:graphicFrameChg>
        <pc:picChg chg="add mod">
          <ac:chgData name="Spiller, Hannah G." userId="f42f1aa8-bbe2-42da-86ac-84a2e4ce8dc6" providerId="ADAL" clId="{C4F8CC3F-2CB5-4512-918A-271EB6DE6AA8}" dt="2022-10-12T02:02:08.944" v="2650" actId="1076"/>
          <ac:picMkLst>
            <pc:docMk/>
            <pc:sldMk cId="1718364736" sldId="313"/>
            <ac:picMk id="3" creationId="{7FC84DE5-9835-C34D-B227-CED22D0EB6A0}"/>
          </ac:picMkLst>
        </pc:picChg>
      </pc:sldChg>
      <pc:sldChg chg="addSp delSp modSp add mod">
        <pc:chgData name="Spiller, Hannah G." userId="f42f1aa8-bbe2-42da-86ac-84a2e4ce8dc6" providerId="ADAL" clId="{C4F8CC3F-2CB5-4512-918A-271EB6DE6AA8}" dt="2022-10-12T05:58:42.445" v="2789" actId="14100"/>
        <pc:sldMkLst>
          <pc:docMk/>
          <pc:sldMk cId="2672492830" sldId="329"/>
        </pc:sldMkLst>
        <pc:spChg chg="add del mod">
          <ac:chgData name="Spiller, Hannah G." userId="f42f1aa8-bbe2-42da-86ac-84a2e4ce8dc6" providerId="ADAL" clId="{C4F8CC3F-2CB5-4512-918A-271EB6DE6AA8}" dt="2022-10-12T05:58:30.282" v="2786" actId="22"/>
          <ac:spMkLst>
            <pc:docMk/>
            <pc:sldMk cId="2672492830" sldId="329"/>
            <ac:spMk id="7" creationId="{4B50A532-9BA4-568C-6039-8C5DCE492B06}"/>
          </ac:spMkLst>
        </pc:spChg>
        <pc:graphicFrameChg chg="del">
          <ac:chgData name="Spiller, Hannah G." userId="f42f1aa8-bbe2-42da-86ac-84a2e4ce8dc6" providerId="ADAL" clId="{C4F8CC3F-2CB5-4512-918A-271EB6DE6AA8}" dt="2022-10-12T05:58:12.724" v="2783" actId="478"/>
          <ac:graphicFrameMkLst>
            <pc:docMk/>
            <pc:sldMk cId="2672492830" sldId="329"/>
            <ac:graphicFrameMk id="4" creationId="{AF4CAE27-D5F2-3DB3-D073-DF39B376DEB5}"/>
          </ac:graphicFrameMkLst>
        </pc:graphicFrameChg>
        <pc:picChg chg="add mod ord">
          <ac:chgData name="Spiller, Hannah G." userId="f42f1aa8-bbe2-42da-86ac-84a2e4ce8dc6" providerId="ADAL" clId="{C4F8CC3F-2CB5-4512-918A-271EB6DE6AA8}" dt="2022-10-12T05:58:42.445" v="2789" actId="14100"/>
          <ac:picMkLst>
            <pc:docMk/>
            <pc:sldMk cId="2672492830" sldId="329"/>
            <ac:picMk id="9" creationId="{BCE646EE-1F7F-477D-9DA8-4F3FA0F06F09}"/>
          </ac:picMkLst>
        </pc:picChg>
      </pc:sldChg>
      <pc:sldChg chg="add del">
        <pc:chgData name="Spiller, Hannah G." userId="f42f1aa8-bbe2-42da-86ac-84a2e4ce8dc6" providerId="ADAL" clId="{C4F8CC3F-2CB5-4512-918A-271EB6DE6AA8}" dt="2022-10-12T05:58:18.881" v="2785"/>
        <pc:sldMkLst>
          <pc:docMk/>
          <pc:sldMk cId="138169796" sldId="330"/>
        </pc:sldMkLst>
      </pc:sldChg>
      <pc:sldChg chg="addSp modSp mod">
        <pc:chgData name="Spiller, Hannah G." userId="f42f1aa8-bbe2-42da-86ac-84a2e4ce8dc6" providerId="ADAL" clId="{C4F8CC3F-2CB5-4512-918A-271EB6DE6AA8}" dt="2022-10-12T14:31:01.823" v="2795" actId="14100"/>
        <pc:sldMkLst>
          <pc:docMk/>
          <pc:sldMk cId="853405330" sldId="330"/>
        </pc:sldMkLst>
        <pc:spChg chg="mod">
          <ac:chgData name="Spiller, Hannah G." userId="f42f1aa8-bbe2-42da-86ac-84a2e4ce8dc6" providerId="ADAL" clId="{C4F8CC3F-2CB5-4512-918A-271EB6DE6AA8}" dt="2022-10-12T14:30:02.040" v="2792" actId="5793"/>
          <ac:spMkLst>
            <pc:docMk/>
            <pc:sldMk cId="853405330" sldId="330"/>
            <ac:spMk id="3" creationId="{E79B6199-0093-71FC-3A61-C3609916DC7C}"/>
          </ac:spMkLst>
        </pc:spChg>
        <pc:picChg chg="add mod">
          <ac:chgData name="Spiller, Hannah G." userId="f42f1aa8-bbe2-42da-86ac-84a2e4ce8dc6" providerId="ADAL" clId="{C4F8CC3F-2CB5-4512-918A-271EB6DE6AA8}" dt="2022-10-12T14:31:01.823" v="2795" actId="14100"/>
          <ac:picMkLst>
            <pc:docMk/>
            <pc:sldMk cId="853405330" sldId="330"/>
            <ac:picMk id="5" creationId="{82D8BB68-D857-890C-5D62-D5F95DC701A2}"/>
          </ac:picMkLst>
        </pc:picChg>
      </pc:sldChg>
    </pc:docChg>
  </pc:docChgLst>
  <pc:docChgLst>
    <pc:chgData name="Alford III, Tesla N." userId="S::alfordt3@my.erau.edu::babd66a6-afcd-4f59-b495-3948a9a7d0f7" providerId="AD" clId="Web-{74930F80-1371-4501-88DE-3B033677FB47}"/>
    <pc:docChg chg="modSld">
      <pc:chgData name="Alford III, Tesla N." userId="S::alfordt3@my.erau.edu::babd66a6-afcd-4f59-b495-3948a9a7d0f7" providerId="AD" clId="Web-{74930F80-1371-4501-88DE-3B033677FB47}" dt="2022-10-03T19:14:52.137" v="0" actId="1076"/>
      <pc:docMkLst>
        <pc:docMk/>
      </pc:docMkLst>
      <pc:sldChg chg="modSp">
        <pc:chgData name="Alford III, Tesla N." userId="S::alfordt3@my.erau.edu::babd66a6-afcd-4f59-b495-3948a9a7d0f7" providerId="AD" clId="Web-{74930F80-1371-4501-88DE-3B033677FB47}" dt="2022-10-03T19:14:52.137" v="0" actId="1076"/>
        <pc:sldMkLst>
          <pc:docMk/>
          <pc:sldMk cId="1370572748" sldId="273"/>
        </pc:sldMkLst>
        <pc:graphicFrameChg chg="mod">
          <ac:chgData name="Alford III, Tesla N." userId="S::alfordt3@my.erau.edu::babd66a6-afcd-4f59-b495-3948a9a7d0f7" providerId="AD" clId="Web-{74930F80-1371-4501-88DE-3B033677FB47}" dt="2022-10-03T19:14:52.137" v="0" actId="1076"/>
          <ac:graphicFrameMkLst>
            <pc:docMk/>
            <pc:sldMk cId="1370572748" sldId="273"/>
            <ac:graphicFrameMk id="4" creationId="{6391F98F-B853-966E-F7CD-C226BE6EB6A5}"/>
          </ac:graphicFrameMkLst>
        </pc:graphicFrameChg>
      </pc:sldChg>
    </pc:docChg>
  </pc:docChgLst>
  <pc:docChgLst>
    <pc:chgData name="Spiller, Hannah G." userId="S::spillerh@my.erau.edu::f42f1aa8-bbe2-42da-86ac-84a2e4ce8dc6" providerId="AD" clId="Web-{ACAF308B-DB86-46C1-95DA-6593FD5C3747}"/>
    <pc:docChg chg="modSld">
      <pc:chgData name="Spiller, Hannah G." userId="S::spillerh@my.erau.edu::f42f1aa8-bbe2-42da-86ac-84a2e4ce8dc6" providerId="AD" clId="Web-{ACAF308B-DB86-46C1-95DA-6593FD5C3747}" dt="2022-10-07T20:13:49.567" v="45" actId="1076"/>
      <pc:docMkLst>
        <pc:docMk/>
      </pc:docMkLst>
      <pc:sldChg chg="addSp modSp">
        <pc:chgData name="Spiller, Hannah G." userId="S::spillerh@my.erau.edu::f42f1aa8-bbe2-42da-86ac-84a2e4ce8dc6" providerId="AD" clId="Web-{ACAF308B-DB86-46C1-95DA-6593FD5C3747}" dt="2022-10-07T20:13:49.567" v="45" actId="1076"/>
        <pc:sldMkLst>
          <pc:docMk/>
          <pc:sldMk cId="1840018845" sldId="295"/>
        </pc:sldMkLst>
        <pc:spChg chg="add mod">
          <ac:chgData name="Spiller, Hannah G." userId="S::spillerh@my.erau.edu::f42f1aa8-bbe2-42da-86ac-84a2e4ce8dc6" providerId="AD" clId="Web-{ACAF308B-DB86-46C1-95DA-6593FD5C3747}" dt="2022-10-07T20:12:57.050" v="27" actId="1076"/>
          <ac:spMkLst>
            <pc:docMk/>
            <pc:sldMk cId="1840018845" sldId="295"/>
            <ac:spMk id="14" creationId="{E458568D-BF74-8BEF-AD62-7E7D87666EA4}"/>
          </ac:spMkLst>
        </pc:spChg>
        <pc:spChg chg="add mod">
          <ac:chgData name="Spiller, Hannah G." userId="S::spillerh@my.erau.edu::f42f1aa8-bbe2-42da-86ac-84a2e4ce8dc6" providerId="AD" clId="Web-{ACAF308B-DB86-46C1-95DA-6593FD5C3747}" dt="2022-10-07T20:13:18.363" v="42" actId="1076"/>
          <ac:spMkLst>
            <pc:docMk/>
            <pc:sldMk cId="1840018845" sldId="295"/>
            <ac:spMk id="17" creationId="{B671348D-E2C7-2B7C-06E5-2807957AF4DB}"/>
          </ac:spMkLst>
        </pc:spChg>
        <pc:cxnChg chg="add mod">
          <ac:chgData name="Spiller, Hannah G." userId="S::spillerh@my.erau.edu::f42f1aa8-bbe2-42da-86ac-84a2e4ce8dc6" providerId="AD" clId="Web-{ACAF308B-DB86-46C1-95DA-6593FD5C3747}" dt="2022-10-07T20:13:49.567" v="45" actId="1076"/>
          <ac:cxnSpMkLst>
            <pc:docMk/>
            <pc:sldMk cId="1840018845" sldId="295"/>
            <ac:cxnSpMk id="7" creationId="{FCDC457C-812B-AE71-F979-255B124DDC09}"/>
          </ac:cxnSpMkLst>
        </pc:cxnChg>
        <pc:cxnChg chg="add mod">
          <ac:chgData name="Spiller, Hannah G." userId="S::spillerh@my.erau.edu::f42f1aa8-bbe2-42da-86ac-84a2e4ce8dc6" providerId="AD" clId="Web-{ACAF308B-DB86-46C1-95DA-6593FD5C3747}" dt="2022-10-07T20:12:23.533" v="14"/>
          <ac:cxnSpMkLst>
            <pc:docMk/>
            <pc:sldMk cId="1840018845" sldId="295"/>
            <ac:cxnSpMk id="10" creationId="{58D25A3C-5106-5F37-435A-3EF80D070EBA}"/>
          </ac:cxnSpMkLst>
        </pc:cxnChg>
      </pc:sldChg>
      <pc:sldChg chg="addSp delSp">
        <pc:chgData name="Spiller, Hannah G." userId="S::spillerh@my.erau.edu::f42f1aa8-bbe2-42da-86ac-84a2e4ce8dc6" providerId="AD" clId="Web-{ACAF308B-DB86-46C1-95DA-6593FD5C3747}" dt="2022-10-07T20:09:29.229" v="0"/>
        <pc:sldMkLst>
          <pc:docMk/>
          <pc:sldMk cId="2479728041" sldId="300"/>
        </pc:sldMkLst>
        <pc:spChg chg="del">
          <ac:chgData name="Spiller, Hannah G." userId="S::spillerh@my.erau.edu::f42f1aa8-bbe2-42da-86ac-84a2e4ce8dc6" providerId="AD" clId="Web-{ACAF308B-DB86-46C1-95DA-6593FD5C3747}" dt="2022-10-07T20:09:29.229" v="0"/>
          <ac:spMkLst>
            <pc:docMk/>
            <pc:sldMk cId="2479728041" sldId="300"/>
            <ac:spMk id="4" creationId="{A3C76615-95B7-08EF-621F-24AD26DB9B2C}"/>
          </ac:spMkLst>
        </pc:spChg>
        <pc:graphicFrameChg chg="add">
          <ac:chgData name="Spiller, Hannah G." userId="S::spillerh@my.erau.edu::f42f1aa8-bbe2-42da-86ac-84a2e4ce8dc6" providerId="AD" clId="Web-{ACAF308B-DB86-46C1-95DA-6593FD5C3747}" dt="2022-10-07T20:09:29.229" v="0"/>
          <ac:graphicFrameMkLst>
            <pc:docMk/>
            <pc:sldMk cId="2479728041" sldId="300"/>
            <ac:graphicFrameMk id="6" creationId="{AC4B31A7-4F51-69F1-BC29-888D90F726E1}"/>
          </ac:graphicFrameMkLst>
        </pc:graphicFrameChg>
      </pc:sldChg>
    </pc:docChg>
  </pc:docChgLst>
  <pc:docChgLst>
    <pc:chgData name="Spiller, Hannah G." userId="S::spillerh@my.erau.edu::f42f1aa8-bbe2-42da-86ac-84a2e4ce8dc6" providerId="AD" clId="Web-{52AA8095-C2C7-4766-BFE9-6D28B9D26F24}"/>
    <pc:docChg chg="addSld modSld">
      <pc:chgData name="Spiller, Hannah G." userId="S::spillerh@my.erau.edu::f42f1aa8-bbe2-42da-86ac-84a2e4ce8dc6" providerId="AD" clId="Web-{52AA8095-C2C7-4766-BFE9-6D28B9D26F24}" dt="2022-10-12T14:29:04.647" v="23" actId="20577"/>
      <pc:docMkLst>
        <pc:docMk/>
      </pc:docMkLst>
      <pc:sldChg chg="modSp new">
        <pc:chgData name="Spiller, Hannah G." userId="S::spillerh@my.erau.edu::f42f1aa8-bbe2-42da-86ac-84a2e4ce8dc6" providerId="AD" clId="Web-{52AA8095-C2C7-4766-BFE9-6D28B9D26F24}" dt="2022-10-12T14:29:04.647" v="23" actId="20577"/>
        <pc:sldMkLst>
          <pc:docMk/>
          <pc:sldMk cId="853405330" sldId="330"/>
        </pc:sldMkLst>
        <pc:spChg chg="mod">
          <ac:chgData name="Spiller, Hannah G." userId="S::spillerh@my.erau.edu::f42f1aa8-bbe2-42da-86ac-84a2e4ce8dc6" providerId="AD" clId="Web-{52AA8095-C2C7-4766-BFE9-6D28B9D26F24}" dt="2022-10-12T14:29:04.647" v="23" actId="20577"/>
          <ac:spMkLst>
            <pc:docMk/>
            <pc:sldMk cId="853405330" sldId="330"/>
            <ac:spMk id="2" creationId="{F473F050-C5D7-DE58-5D0D-9458006F15CA}"/>
          </ac:spMkLst>
        </pc:spChg>
      </pc:sldChg>
    </pc:docChg>
  </pc:docChgLst>
  <pc:docChgLst>
    <pc:chgData name="Astrup, Dylan J." userId="S::astrupd@my.erau.edu::56b1825f-da8e-4cf8-aad7-60ebaa314d46" providerId="AD" clId="Web-{3CCAB7F3-E2D8-4627-A21F-24E5DCD79428}"/>
    <pc:docChg chg="modSld">
      <pc:chgData name="Astrup, Dylan J." userId="S::astrupd@my.erau.edu::56b1825f-da8e-4cf8-aad7-60ebaa314d46" providerId="AD" clId="Web-{3CCAB7F3-E2D8-4627-A21F-24E5DCD79428}" dt="2022-10-10T19:14:36.171" v="13" actId="20577"/>
      <pc:docMkLst>
        <pc:docMk/>
      </pc:docMkLst>
      <pc:sldChg chg="modSp">
        <pc:chgData name="Astrup, Dylan J." userId="S::astrupd@my.erau.edu::56b1825f-da8e-4cf8-aad7-60ebaa314d46" providerId="AD" clId="Web-{3CCAB7F3-E2D8-4627-A21F-24E5DCD79428}" dt="2022-10-10T19:14:23.624" v="10" actId="20577"/>
        <pc:sldMkLst>
          <pc:docMk/>
          <pc:sldMk cId="1547911601" sldId="257"/>
        </pc:sldMkLst>
        <pc:graphicFrameChg chg="modGraphic">
          <ac:chgData name="Astrup, Dylan J." userId="S::astrupd@my.erau.edu::56b1825f-da8e-4cf8-aad7-60ebaa314d46" providerId="AD" clId="Web-{3CCAB7F3-E2D8-4627-A21F-24E5DCD79428}" dt="2022-10-10T19:14:23.624" v="10" actId="20577"/>
          <ac:graphicFrameMkLst>
            <pc:docMk/>
            <pc:sldMk cId="1547911601" sldId="257"/>
            <ac:graphicFrameMk id="4" creationId="{02B2E4AE-C64D-7DF9-85E5-8C13292654C2}"/>
          </ac:graphicFrameMkLst>
        </pc:graphicFrameChg>
      </pc:sldChg>
      <pc:sldChg chg="modSp">
        <pc:chgData name="Astrup, Dylan J." userId="S::astrupd@my.erau.edu::56b1825f-da8e-4cf8-aad7-60ebaa314d46" providerId="AD" clId="Web-{3CCAB7F3-E2D8-4627-A21F-24E5DCD79428}" dt="2022-10-10T19:14:36.171" v="13" actId="20577"/>
        <pc:sldMkLst>
          <pc:docMk/>
          <pc:sldMk cId="1532259804" sldId="259"/>
        </pc:sldMkLst>
        <pc:graphicFrameChg chg="modGraphic">
          <ac:chgData name="Astrup, Dylan J." userId="S::astrupd@my.erau.edu::56b1825f-da8e-4cf8-aad7-60ebaa314d46" providerId="AD" clId="Web-{3CCAB7F3-E2D8-4627-A21F-24E5DCD79428}" dt="2022-10-10T19:14:36.171" v="13" actId="20577"/>
          <ac:graphicFrameMkLst>
            <pc:docMk/>
            <pc:sldMk cId="1532259804" sldId="259"/>
            <ac:graphicFrameMk id="4" creationId="{7549B269-821C-EE1F-AD75-0D9C2766C1A6}"/>
          </ac:graphicFrameMkLst>
        </pc:graphicFrameChg>
      </pc:sldChg>
    </pc:docChg>
  </pc:docChgLst>
  <pc:docChgLst>
    <pc:chgData name="Dylan Astrup" userId="56b1825f-da8e-4cf8-aad7-60ebaa314d46" providerId="ADAL" clId="{3270B7BA-103B-4BF2-9F17-E7CF269D12F6}"/>
    <pc:docChg chg="custSel modSld">
      <pc:chgData name="Dylan Astrup" userId="56b1825f-da8e-4cf8-aad7-60ebaa314d46" providerId="ADAL" clId="{3270B7BA-103B-4BF2-9F17-E7CF269D12F6}" dt="2022-10-12T14:29:04.342" v="247" actId="20577"/>
      <pc:docMkLst>
        <pc:docMk/>
      </pc:docMkLst>
      <pc:sldChg chg="modSp mod">
        <pc:chgData name="Dylan Astrup" userId="56b1825f-da8e-4cf8-aad7-60ebaa314d46" providerId="ADAL" clId="{3270B7BA-103B-4BF2-9F17-E7CF269D12F6}" dt="2022-10-12T13:52:09.617" v="3" actId="20577"/>
        <pc:sldMkLst>
          <pc:docMk/>
          <pc:sldMk cId="3680902242" sldId="298"/>
        </pc:sldMkLst>
        <pc:spChg chg="mod">
          <ac:chgData name="Dylan Astrup" userId="56b1825f-da8e-4cf8-aad7-60ebaa314d46" providerId="ADAL" clId="{3270B7BA-103B-4BF2-9F17-E7CF269D12F6}" dt="2022-10-12T13:52:09.617" v="3" actId="20577"/>
          <ac:spMkLst>
            <pc:docMk/>
            <pc:sldMk cId="3680902242" sldId="298"/>
            <ac:spMk id="8" creationId="{C26525BB-8AEC-13E0-0C1E-E60685D7C4DD}"/>
          </ac:spMkLst>
        </pc:spChg>
      </pc:sldChg>
      <pc:sldChg chg="addSp modSp mod">
        <pc:chgData name="Dylan Astrup" userId="56b1825f-da8e-4cf8-aad7-60ebaa314d46" providerId="ADAL" clId="{3270B7BA-103B-4BF2-9F17-E7CF269D12F6}" dt="2022-10-12T14:29:04.342" v="247" actId="20577"/>
        <pc:sldMkLst>
          <pc:docMk/>
          <pc:sldMk cId="1890539219" sldId="305"/>
        </pc:sldMkLst>
        <pc:spChg chg="mod">
          <ac:chgData name="Dylan Astrup" userId="56b1825f-da8e-4cf8-aad7-60ebaa314d46" providerId="ADAL" clId="{3270B7BA-103B-4BF2-9F17-E7CF269D12F6}" dt="2022-10-12T14:29:04.342" v="247" actId="20577"/>
          <ac:spMkLst>
            <pc:docMk/>
            <pc:sldMk cId="1890539219" sldId="305"/>
            <ac:spMk id="4" creationId="{83297EEC-6299-D924-2B6D-504618678982}"/>
          </ac:spMkLst>
        </pc:spChg>
        <pc:spChg chg="add mod">
          <ac:chgData name="Dylan Astrup" userId="56b1825f-da8e-4cf8-aad7-60ebaa314d46" providerId="ADAL" clId="{3270B7BA-103B-4BF2-9F17-E7CF269D12F6}" dt="2022-10-12T14:26:06.369" v="208" actId="20577"/>
          <ac:spMkLst>
            <pc:docMk/>
            <pc:sldMk cId="1890539219" sldId="305"/>
            <ac:spMk id="6" creationId="{7590E0A4-719A-8BC9-7311-41EAB006515F}"/>
          </ac:spMkLst>
        </pc:spChg>
      </pc:sldChg>
      <pc:sldChg chg="modNotesTx">
        <pc:chgData name="Dylan Astrup" userId="56b1825f-da8e-4cf8-aad7-60ebaa314d46" providerId="ADAL" clId="{3270B7BA-103B-4BF2-9F17-E7CF269D12F6}" dt="2022-10-12T14:15:13.935" v="22" actId="20577"/>
        <pc:sldMkLst>
          <pc:docMk/>
          <pc:sldMk cId="421318452" sldId="311"/>
        </pc:sldMkLst>
      </pc:sldChg>
    </pc:docChg>
  </pc:docChgLst>
  <pc:docChgLst>
    <pc:chgData name="Astrup, Dylan J." userId="S::astrupd@my.erau.edu::56b1825f-da8e-4cf8-aad7-60ebaa314d46" providerId="AD" clId="Web-{3D0707B9-1C93-45D3-8B80-6C9F561C6549}"/>
    <pc:docChg chg="addSld modSld">
      <pc:chgData name="Astrup, Dylan J." userId="S::astrupd@my.erau.edu::56b1825f-da8e-4cf8-aad7-60ebaa314d46" providerId="AD" clId="Web-{3D0707B9-1C93-45D3-8B80-6C9F561C6549}" dt="2022-10-03T19:44:54.531" v="56"/>
      <pc:docMkLst>
        <pc:docMk/>
      </pc:docMkLst>
      <pc:sldChg chg="addSp delSp modSp new">
        <pc:chgData name="Astrup, Dylan J." userId="S::astrupd@my.erau.edu::56b1825f-da8e-4cf8-aad7-60ebaa314d46" providerId="AD" clId="Web-{3D0707B9-1C93-45D3-8B80-6C9F561C6549}" dt="2022-10-03T19:44:54.531" v="56"/>
        <pc:sldMkLst>
          <pc:docMk/>
          <pc:sldMk cId="2966444291" sldId="291"/>
        </pc:sldMkLst>
        <pc:spChg chg="mod">
          <ac:chgData name="Astrup, Dylan J." userId="S::astrupd@my.erau.edu::56b1825f-da8e-4cf8-aad7-60ebaa314d46" providerId="AD" clId="Web-{3D0707B9-1C93-45D3-8B80-6C9F561C6549}" dt="2022-10-03T19:38:36.459" v="16" actId="20577"/>
          <ac:spMkLst>
            <pc:docMk/>
            <pc:sldMk cId="2966444291" sldId="291"/>
            <ac:spMk id="2" creationId="{0A8C6DB5-126D-32D8-E35B-DB584A20F6FB}"/>
          </ac:spMkLst>
        </pc:spChg>
        <pc:spChg chg="del">
          <ac:chgData name="Astrup, Dylan J." userId="S::astrupd@my.erau.edu::56b1825f-da8e-4cf8-aad7-60ebaa314d46" providerId="AD" clId="Web-{3D0707B9-1C93-45D3-8B80-6C9F561C6549}" dt="2022-10-03T19:38:40.787" v="17"/>
          <ac:spMkLst>
            <pc:docMk/>
            <pc:sldMk cId="2966444291" sldId="291"/>
            <ac:spMk id="3" creationId="{5682B72B-B620-E4B2-94E4-DB271ABAAF5C}"/>
          </ac:spMkLst>
        </pc:spChg>
        <pc:spChg chg="add del">
          <ac:chgData name="Astrup, Dylan J." userId="S::astrupd@my.erau.edu::56b1825f-da8e-4cf8-aad7-60ebaa314d46" providerId="AD" clId="Web-{3D0707B9-1C93-45D3-8B80-6C9F561C6549}" dt="2022-10-03T19:44:54.531" v="56"/>
          <ac:spMkLst>
            <pc:docMk/>
            <pc:sldMk cId="2966444291" sldId="291"/>
            <ac:spMk id="315" creationId="{9C253A38-2E33-BEEB-1459-1944AA0CDECA}"/>
          </ac:spMkLst>
        </pc:spChg>
        <pc:graphicFrameChg chg="add del mod modGraphic">
          <ac:chgData name="Astrup, Dylan J." userId="S::astrupd@my.erau.edu::56b1825f-da8e-4cf8-aad7-60ebaa314d46" providerId="AD" clId="Web-{3D0707B9-1C93-45D3-8B80-6C9F561C6549}" dt="2022-10-03T19:43:55.153" v="54"/>
          <ac:graphicFrameMkLst>
            <pc:docMk/>
            <pc:sldMk cId="2966444291" sldId="291"/>
            <ac:graphicFrameMk id="4" creationId="{8227AD4B-9BC9-510B-FA2D-D0440265384D}"/>
          </ac:graphicFrameMkLst>
        </pc:graphicFrameChg>
      </pc:sldChg>
    </pc:docChg>
  </pc:docChgLst>
  <pc:docChgLst>
    <pc:chgData name="Wolf, Jacob D." userId="05576282-d74a-4647-9cd1-42b570626f82" providerId="ADAL" clId="{B84C8E03-DB4D-44B8-9CA2-6F505ACE73D9}"/>
    <pc:docChg chg="undo custSel addSld delSld modSld sldOrd">
      <pc:chgData name="Wolf, Jacob D." userId="05576282-d74a-4647-9cd1-42b570626f82" providerId="ADAL" clId="{B84C8E03-DB4D-44B8-9CA2-6F505ACE73D9}" dt="2022-10-12T14:22:59.952" v="2037" actId="14100"/>
      <pc:docMkLst>
        <pc:docMk/>
      </pc:docMkLst>
      <pc:sldChg chg="modSp mod">
        <pc:chgData name="Wolf, Jacob D." userId="05576282-d74a-4647-9cd1-42b570626f82" providerId="ADAL" clId="{B84C8E03-DB4D-44B8-9CA2-6F505ACE73D9}" dt="2022-10-12T14:16:43.294" v="2000" actId="20577"/>
        <pc:sldMkLst>
          <pc:docMk/>
          <pc:sldMk cId="1547911601" sldId="257"/>
        </pc:sldMkLst>
        <pc:spChg chg="mod">
          <ac:chgData name="Wolf, Jacob D." userId="05576282-d74a-4647-9cd1-42b570626f82" providerId="ADAL" clId="{B84C8E03-DB4D-44B8-9CA2-6F505ACE73D9}" dt="2022-10-12T14:16:43.294" v="2000" actId="20577"/>
          <ac:spMkLst>
            <pc:docMk/>
            <pc:sldMk cId="1547911601" sldId="257"/>
            <ac:spMk id="2" creationId="{2C76D562-0125-4B99-1FAD-1E07143A5088}"/>
          </ac:spMkLst>
        </pc:spChg>
        <pc:spChg chg="mod">
          <ac:chgData name="Wolf, Jacob D." userId="05576282-d74a-4647-9cd1-42b570626f82" providerId="ADAL" clId="{B84C8E03-DB4D-44B8-9CA2-6F505ACE73D9}" dt="2022-10-12T01:57:26.769" v="354" actId="20577"/>
          <ac:spMkLst>
            <pc:docMk/>
            <pc:sldMk cId="1547911601" sldId="257"/>
            <ac:spMk id="10" creationId="{FA0D8C9E-F5BD-4819-ADBD-36608DF7F7EC}"/>
          </ac:spMkLst>
        </pc:spChg>
        <pc:graphicFrameChg chg="mod">
          <ac:chgData name="Wolf, Jacob D." userId="05576282-d74a-4647-9cd1-42b570626f82" providerId="ADAL" clId="{B84C8E03-DB4D-44B8-9CA2-6F505ACE73D9}" dt="2022-10-12T01:51:26.034" v="223" actId="20577"/>
          <ac:graphicFrameMkLst>
            <pc:docMk/>
            <pc:sldMk cId="1547911601" sldId="257"/>
            <ac:graphicFrameMk id="4" creationId="{02B2E4AE-C64D-7DF9-85E5-8C13292654C2}"/>
          </ac:graphicFrameMkLst>
        </pc:graphicFrameChg>
      </pc:sldChg>
      <pc:sldChg chg="modSp mod">
        <pc:chgData name="Wolf, Jacob D." userId="05576282-d74a-4647-9cd1-42b570626f82" providerId="ADAL" clId="{B84C8E03-DB4D-44B8-9CA2-6F505ACE73D9}" dt="2022-10-12T14:16:39.298" v="1998" actId="20577"/>
        <pc:sldMkLst>
          <pc:docMk/>
          <pc:sldMk cId="1532259804" sldId="259"/>
        </pc:sldMkLst>
        <pc:spChg chg="mod">
          <ac:chgData name="Wolf, Jacob D." userId="05576282-d74a-4647-9cd1-42b570626f82" providerId="ADAL" clId="{B84C8E03-DB4D-44B8-9CA2-6F505ACE73D9}" dt="2022-10-12T14:16:39.298" v="1998" actId="20577"/>
          <ac:spMkLst>
            <pc:docMk/>
            <pc:sldMk cId="1532259804" sldId="259"/>
            <ac:spMk id="2" creationId="{B49E1BC1-D34F-7530-4EA6-9A310A39890C}"/>
          </ac:spMkLst>
        </pc:spChg>
        <pc:spChg chg="mod">
          <ac:chgData name="Wolf, Jacob D." userId="05576282-d74a-4647-9cd1-42b570626f82" providerId="ADAL" clId="{B84C8E03-DB4D-44B8-9CA2-6F505ACE73D9}" dt="2022-10-12T01:55:42.599" v="278" actId="20577"/>
          <ac:spMkLst>
            <pc:docMk/>
            <pc:sldMk cId="1532259804" sldId="259"/>
            <ac:spMk id="9" creationId="{BC9565ED-D0E7-53B9-42DE-F7D45F78751C}"/>
          </ac:spMkLst>
        </pc:spChg>
        <pc:graphicFrameChg chg="mod">
          <ac:chgData name="Wolf, Jacob D." userId="05576282-d74a-4647-9cd1-42b570626f82" providerId="ADAL" clId="{B84C8E03-DB4D-44B8-9CA2-6F505ACE73D9}" dt="2022-10-12T01:55:51.417" v="298" actId="20577"/>
          <ac:graphicFrameMkLst>
            <pc:docMk/>
            <pc:sldMk cId="1532259804" sldId="259"/>
            <ac:graphicFrameMk id="4" creationId="{7549B269-821C-EE1F-AD75-0D9C2766C1A6}"/>
          </ac:graphicFrameMkLst>
        </pc:graphicFrameChg>
      </pc:sldChg>
      <pc:sldChg chg="modSp mod">
        <pc:chgData name="Wolf, Jacob D." userId="05576282-d74a-4647-9cd1-42b570626f82" providerId="ADAL" clId="{B84C8E03-DB4D-44B8-9CA2-6F505ACE73D9}" dt="2022-10-12T14:16:19.983" v="1992" actId="20577"/>
        <pc:sldMkLst>
          <pc:docMk/>
          <pc:sldMk cId="3978656310" sldId="261"/>
        </pc:sldMkLst>
        <pc:spChg chg="mod">
          <ac:chgData name="Wolf, Jacob D." userId="05576282-d74a-4647-9cd1-42b570626f82" providerId="ADAL" clId="{B84C8E03-DB4D-44B8-9CA2-6F505ACE73D9}" dt="2022-10-12T02:07:40.923" v="484" actId="20577"/>
          <ac:spMkLst>
            <pc:docMk/>
            <pc:sldMk cId="3978656310" sldId="261"/>
            <ac:spMk id="2" creationId="{92F520C3-F7DB-5319-AF54-F93C587FA6F9}"/>
          </ac:spMkLst>
        </pc:spChg>
        <pc:spChg chg="mod">
          <ac:chgData name="Wolf, Jacob D." userId="05576282-d74a-4647-9cd1-42b570626f82" providerId="ADAL" clId="{B84C8E03-DB4D-44B8-9CA2-6F505ACE73D9}" dt="2022-10-12T14:16:19.983" v="1992" actId="20577"/>
          <ac:spMkLst>
            <pc:docMk/>
            <pc:sldMk cId="3978656310" sldId="261"/>
            <ac:spMk id="4" creationId="{76A48E48-7E0C-E156-A894-EA7DECAD02BE}"/>
          </ac:spMkLst>
        </pc:spChg>
      </pc:sldChg>
      <pc:sldChg chg="modSp mod">
        <pc:chgData name="Wolf, Jacob D." userId="05576282-d74a-4647-9cd1-42b570626f82" providerId="ADAL" clId="{B84C8E03-DB4D-44B8-9CA2-6F505ACE73D9}" dt="2022-10-12T02:15:54.715" v="603" actId="404"/>
        <pc:sldMkLst>
          <pc:docMk/>
          <pc:sldMk cId="1914894079" sldId="263"/>
        </pc:sldMkLst>
        <pc:spChg chg="mod">
          <ac:chgData name="Wolf, Jacob D." userId="05576282-d74a-4647-9cd1-42b570626f82" providerId="ADAL" clId="{B84C8E03-DB4D-44B8-9CA2-6F505ACE73D9}" dt="2022-10-12T02:15:54.715" v="603" actId="404"/>
          <ac:spMkLst>
            <pc:docMk/>
            <pc:sldMk cId="1914894079" sldId="263"/>
            <ac:spMk id="2" creationId="{87F3789B-0BFF-F801-4111-DC39734241A3}"/>
          </ac:spMkLst>
        </pc:spChg>
      </pc:sldChg>
      <pc:sldChg chg="modSp mod">
        <pc:chgData name="Wolf, Jacob D." userId="05576282-d74a-4647-9cd1-42b570626f82" providerId="ADAL" clId="{B84C8E03-DB4D-44B8-9CA2-6F505ACE73D9}" dt="2022-10-12T14:14:37.782" v="1944" actId="20577"/>
        <pc:sldMkLst>
          <pc:docMk/>
          <pc:sldMk cId="2641549669" sldId="266"/>
        </pc:sldMkLst>
        <pc:spChg chg="mod">
          <ac:chgData name="Wolf, Jacob D." userId="05576282-d74a-4647-9cd1-42b570626f82" providerId="ADAL" clId="{B84C8E03-DB4D-44B8-9CA2-6F505ACE73D9}" dt="2022-10-12T14:14:37.782" v="1944" actId="20577"/>
          <ac:spMkLst>
            <pc:docMk/>
            <pc:sldMk cId="2641549669" sldId="266"/>
            <ac:spMk id="4" creationId="{0E0BFA22-3F79-66A8-AF44-74F0C97B0C5C}"/>
          </ac:spMkLst>
        </pc:spChg>
      </pc:sldChg>
      <pc:sldChg chg="modSp mod">
        <pc:chgData name="Wolf, Jacob D." userId="05576282-d74a-4647-9cd1-42b570626f82" providerId="ADAL" clId="{B84C8E03-DB4D-44B8-9CA2-6F505ACE73D9}" dt="2022-10-12T14:14:30.464" v="1942" actId="20577"/>
        <pc:sldMkLst>
          <pc:docMk/>
          <pc:sldMk cId="3650331677" sldId="267"/>
        </pc:sldMkLst>
        <pc:spChg chg="mod">
          <ac:chgData name="Wolf, Jacob D." userId="05576282-d74a-4647-9cd1-42b570626f82" providerId="ADAL" clId="{B84C8E03-DB4D-44B8-9CA2-6F505ACE73D9}" dt="2022-10-12T14:14:30.464" v="1942" actId="20577"/>
          <ac:spMkLst>
            <pc:docMk/>
            <pc:sldMk cId="3650331677" sldId="267"/>
            <ac:spMk id="3" creationId="{4EE16F41-BC7E-37D7-8A8C-6A9F423F873A}"/>
          </ac:spMkLst>
        </pc:spChg>
      </pc:sldChg>
      <pc:sldChg chg="modSp mod">
        <pc:chgData name="Wolf, Jacob D." userId="05576282-d74a-4647-9cd1-42b570626f82" providerId="ADAL" clId="{B84C8E03-DB4D-44B8-9CA2-6F505ACE73D9}" dt="2022-10-12T14:16:48.914" v="2002" actId="20577"/>
        <pc:sldMkLst>
          <pc:docMk/>
          <pc:sldMk cId="3360240741" sldId="268"/>
        </pc:sldMkLst>
        <pc:spChg chg="mod">
          <ac:chgData name="Wolf, Jacob D." userId="05576282-d74a-4647-9cd1-42b570626f82" providerId="ADAL" clId="{B84C8E03-DB4D-44B8-9CA2-6F505ACE73D9}" dt="2022-10-12T01:50:18.426" v="215" actId="122"/>
          <ac:spMkLst>
            <pc:docMk/>
            <pc:sldMk cId="3360240741" sldId="268"/>
            <ac:spMk id="2" creationId="{C060B360-4A64-91C9-BA24-F7C286880072}"/>
          </ac:spMkLst>
        </pc:spChg>
        <pc:spChg chg="mod">
          <ac:chgData name="Wolf, Jacob D." userId="05576282-d74a-4647-9cd1-42b570626f82" providerId="ADAL" clId="{B84C8E03-DB4D-44B8-9CA2-6F505ACE73D9}" dt="2022-10-12T14:16:48.914" v="2002" actId="20577"/>
          <ac:spMkLst>
            <pc:docMk/>
            <pc:sldMk cId="3360240741" sldId="268"/>
            <ac:spMk id="3" creationId="{096D941A-318D-1B42-7B03-ED20DBDCB453}"/>
          </ac:spMkLst>
        </pc:spChg>
      </pc:sldChg>
      <pc:sldChg chg="modSp mod">
        <pc:chgData name="Wolf, Jacob D." userId="05576282-d74a-4647-9cd1-42b570626f82" providerId="ADAL" clId="{B84C8E03-DB4D-44B8-9CA2-6F505ACE73D9}" dt="2022-10-12T14:14:10.164" v="1936" actId="20577"/>
        <pc:sldMkLst>
          <pc:docMk/>
          <pc:sldMk cId="199341519" sldId="269"/>
        </pc:sldMkLst>
        <pc:spChg chg="mod">
          <ac:chgData name="Wolf, Jacob D." userId="05576282-d74a-4647-9cd1-42b570626f82" providerId="ADAL" clId="{B84C8E03-DB4D-44B8-9CA2-6F505ACE73D9}" dt="2022-10-12T14:14:10.164" v="1936" actId="20577"/>
          <ac:spMkLst>
            <pc:docMk/>
            <pc:sldMk cId="199341519" sldId="269"/>
            <ac:spMk id="4" creationId="{516C5DC4-F248-2804-E999-1B973D027E4B}"/>
          </ac:spMkLst>
        </pc:spChg>
      </pc:sldChg>
      <pc:sldChg chg="addSp delSp modSp mod">
        <pc:chgData name="Wolf, Jacob D." userId="05576282-d74a-4647-9cd1-42b570626f82" providerId="ADAL" clId="{B84C8E03-DB4D-44B8-9CA2-6F505ACE73D9}" dt="2022-10-12T14:16:08.333" v="1988" actId="20577"/>
        <pc:sldMkLst>
          <pc:docMk/>
          <pc:sldMk cId="3724009850" sldId="270"/>
        </pc:sldMkLst>
        <pc:spChg chg="mod">
          <ac:chgData name="Wolf, Jacob D." userId="05576282-d74a-4647-9cd1-42b570626f82" providerId="ADAL" clId="{B84C8E03-DB4D-44B8-9CA2-6F505ACE73D9}" dt="2022-10-12T02:12:43.257" v="581" actId="20577"/>
          <ac:spMkLst>
            <pc:docMk/>
            <pc:sldMk cId="3724009850" sldId="270"/>
            <ac:spMk id="2" creationId="{630E1806-25D6-BF18-AE46-82F384B4AC53}"/>
          </ac:spMkLst>
        </pc:spChg>
        <pc:spChg chg="del">
          <ac:chgData name="Wolf, Jacob D." userId="05576282-d74a-4647-9cd1-42b570626f82" providerId="ADAL" clId="{B84C8E03-DB4D-44B8-9CA2-6F505ACE73D9}" dt="2022-10-12T02:09:46.378" v="519" actId="478"/>
          <ac:spMkLst>
            <pc:docMk/>
            <pc:sldMk cId="3724009850" sldId="270"/>
            <ac:spMk id="3" creationId="{BFD617D1-9027-3B1E-4439-764E1054430A}"/>
          </ac:spMkLst>
        </pc:spChg>
        <pc:spChg chg="mod">
          <ac:chgData name="Wolf, Jacob D." userId="05576282-d74a-4647-9cd1-42b570626f82" providerId="ADAL" clId="{B84C8E03-DB4D-44B8-9CA2-6F505ACE73D9}" dt="2022-10-12T14:16:08.333" v="1988" actId="20577"/>
          <ac:spMkLst>
            <pc:docMk/>
            <pc:sldMk cId="3724009850" sldId="270"/>
            <ac:spMk id="8" creationId="{AB5D66A4-18E0-DBEC-25E0-C8937D895A00}"/>
          </ac:spMkLst>
        </pc:spChg>
        <pc:spChg chg="mod">
          <ac:chgData name="Wolf, Jacob D." userId="05576282-d74a-4647-9cd1-42b570626f82" providerId="ADAL" clId="{B84C8E03-DB4D-44B8-9CA2-6F505ACE73D9}" dt="2022-10-12T02:12:14.906" v="547" actId="207"/>
          <ac:spMkLst>
            <pc:docMk/>
            <pc:sldMk cId="3724009850" sldId="270"/>
            <ac:spMk id="10" creationId="{083E06E6-9A53-CAFA-0424-24704D7A9A11}"/>
          </ac:spMkLst>
        </pc:spChg>
        <pc:spChg chg="add del mod">
          <ac:chgData name="Wolf, Jacob D." userId="05576282-d74a-4647-9cd1-42b570626f82" providerId="ADAL" clId="{B84C8E03-DB4D-44B8-9CA2-6F505ACE73D9}" dt="2022-10-12T02:09:49.434" v="520" actId="478"/>
          <ac:spMkLst>
            <pc:docMk/>
            <pc:sldMk cId="3724009850" sldId="270"/>
            <ac:spMk id="11" creationId="{33532229-6B24-D073-E1A1-5D1878D87A71}"/>
          </ac:spMkLst>
        </pc:spChg>
        <pc:spChg chg="add mod">
          <ac:chgData name="Wolf, Jacob D." userId="05576282-d74a-4647-9cd1-42b570626f82" providerId="ADAL" clId="{B84C8E03-DB4D-44B8-9CA2-6F505ACE73D9}" dt="2022-10-07T19:25:19.054" v="62" actId="207"/>
          <ac:spMkLst>
            <pc:docMk/>
            <pc:sldMk cId="3724009850" sldId="270"/>
            <ac:spMk id="13" creationId="{7DA5B838-61CB-643A-91DA-971FD14775E0}"/>
          </ac:spMkLst>
        </pc:spChg>
        <pc:spChg chg="add mod ord">
          <ac:chgData name="Wolf, Jacob D." userId="05576282-d74a-4647-9cd1-42b570626f82" providerId="ADAL" clId="{B84C8E03-DB4D-44B8-9CA2-6F505ACE73D9}" dt="2022-10-12T02:11:30.730" v="536" actId="14100"/>
          <ac:spMkLst>
            <pc:docMk/>
            <pc:sldMk cId="3724009850" sldId="270"/>
            <ac:spMk id="14" creationId="{A0C4BCFC-59C7-BBA0-F4D2-D9015DF6721C}"/>
          </ac:spMkLst>
        </pc:spChg>
        <pc:picChg chg="mod">
          <ac:chgData name="Wolf, Jacob D." userId="05576282-d74a-4647-9cd1-42b570626f82" providerId="ADAL" clId="{B84C8E03-DB4D-44B8-9CA2-6F505ACE73D9}" dt="2022-10-12T02:12:02.144" v="544" actId="1076"/>
          <ac:picMkLst>
            <pc:docMk/>
            <pc:sldMk cId="3724009850" sldId="270"/>
            <ac:picMk id="4" creationId="{726D508E-E350-EF91-D96E-AE7420B6DE2E}"/>
          </ac:picMkLst>
        </pc:picChg>
        <pc:picChg chg="mod">
          <ac:chgData name="Wolf, Jacob D." userId="05576282-d74a-4647-9cd1-42b570626f82" providerId="ADAL" clId="{B84C8E03-DB4D-44B8-9CA2-6F505ACE73D9}" dt="2022-10-12T02:12:04.473" v="545" actId="1076"/>
          <ac:picMkLst>
            <pc:docMk/>
            <pc:sldMk cId="3724009850" sldId="270"/>
            <ac:picMk id="5" creationId="{92890478-4BDC-06E4-0CD7-5C18740733CD}"/>
          </ac:picMkLst>
        </pc:picChg>
        <pc:picChg chg="mod ord">
          <ac:chgData name="Wolf, Jacob D." userId="05576282-d74a-4647-9cd1-42b570626f82" providerId="ADAL" clId="{B84C8E03-DB4D-44B8-9CA2-6F505ACE73D9}" dt="2022-10-12T02:11:14.302" v="534" actId="14100"/>
          <ac:picMkLst>
            <pc:docMk/>
            <pc:sldMk cId="3724009850" sldId="270"/>
            <ac:picMk id="7" creationId="{625C520D-F86A-6469-E327-2D9B931F9634}"/>
          </ac:picMkLst>
        </pc:picChg>
        <pc:picChg chg="del">
          <ac:chgData name="Wolf, Jacob D." userId="05576282-d74a-4647-9cd1-42b570626f82" providerId="ADAL" clId="{B84C8E03-DB4D-44B8-9CA2-6F505ACE73D9}" dt="2022-10-07T19:22:15.480" v="30" actId="478"/>
          <ac:picMkLst>
            <pc:docMk/>
            <pc:sldMk cId="3724009850" sldId="270"/>
            <ac:picMk id="8" creationId="{0547D4E6-8260-422C-A95C-50CA41871D74}"/>
          </ac:picMkLst>
        </pc:picChg>
        <pc:picChg chg="add mod">
          <ac:chgData name="Wolf, Jacob D." userId="05576282-d74a-4647-9cd1-42b570626f82" providerId="ADAL" clId="{B84C8E03-DB4D-44B8-9CA2-6F505ACE73D9}" dt="2022-10-07T19:23:45.230" v="41" actId="1037"/>
          <ac:picMkLst>
            <pc:docMk/>
            <pc:sldMk cId="3724009850" sldId="270"/>
            <ac:picMk id="12" creationId="{1CC06396-6E28-1ACA-2186-A37AAC37207A}"/>
          </ac:picMkLst>
        </pc:picChg>
      </pc:sldChg>
      <pc:sldChg chg="addSp delSp modSp mod">
        <pc:chgData name="Wolf, Jacob D." userId="05576282-d74a-4647-9cd1-42b570626f82" providerId="ADAL" clId="{B84C8E03-DB4D-44B8-9CA2-6F505ACE73D9}" dt="2022-10-12T14:15:51.526" v="1980" actId="20577"/>
        <pc:sldMkLst>
          <pc:docMk/>
          <pc:sldMk cId="3575488815" sldId="272"/>
        </pc:sldMkLst>
        <pc:spChg chg="mod">
          <ac:chgData name="Wolf, Jacob D." userId="05576282-d74a-4647-9cd1-42b570626f82" providerId="ADAL" clId="{B84C8E03-DB4D-44B8-9CA2-6F505ACE73D9}" dt="2022-10-07T19:30:02.628" v="105" actId="1035"/>
          <ac:spMkLst>
            <pc:docMk/>
            <pc:sldMk cId="3575488815" sldId="272"/>
            <ac:spMk id="3" creationId="{B4B9BB56-CE59-4CAC-6F08-C1EF090300A4}"/>
          </ac:spMkLst>
        </pc:spChg>
        <pc:spChg chg="mod">
          <ac:chgData name="Wolf, Jacob D." userId="05576282-d74a-4647-9cd1-42b570626f82" providerId="ADAL" clId="{B84C8E03-DB4D-44B8-9CA2-6F505ACE73D9}" dt="2022-10-12T14:15:51.526" v="1980" actId="20577"/>
          <ac:spMkLst>
            <pc:docMk/>
            <pc:sldMk cId="3575488815" sldId="272"/>
            <ac:spMk id="4" creationId="{E9E38884-88F0-AA1F-CDF7-4CFE473028F6}"/>
          </ac:spMkLst>
        </pc:spChg>
        <pc:spChg chg="add del mod">
          <ac:chgData name="Wolf, Jacob D." userId="05576282-d74a-4647-9cd1-42b570626f82" providerId="ADAL" clId="{B84C8E03-DB4D-44B8-9CA2-6F505ACE73D9}" dt="2022-10-07T19:29:00.697" v="77" actId="478"/>
          <ac:spMkLst>
            <pc:docMk/>
            <pc:sldMk cId="3575488815" sldId="272"/>
            <ac:spMk id="6" creationId="{F91F15F0-2953-01D6-187F-FAE1299723B4}"/>
          </ac:spMkLst>
        </pc:spChg>
        <pc:picChg chg="del">
          <ac:chgData name="Wolf, Jacob D." userId="05576282-d74a-4647-9cd1-42b570626f82" providerId="ADAL" clId="{B84C8E03-DB4D-44B8-9CA2-6F505ACE73D9}" dt="2022-10-07T19:28:58.143" v="76" actId="478"/>
          <ac:picMkLst>
            <pc:docMk/>
            <pc:sldMk cId="3575488815" sldId="272"/>
            <ac:picMk id="4" creationId="{DD02AC77-CB80-6C95-BD15-603B028D1522}"/>
          </ac:picMkLst>
        </pc:picChg>
        <pc:picChg chg="add mod">
          <ac:chgData name="Wolf, Jacob D." userId="05576282-d74a-4647-9cd1-42b570626f82" providerId="ADAL" clId="{B84C8E03-DB4D-44B8-9CA2-6F505ACE73D9}" dt="2022-10-07T19:29:53.496" v="81" actId="1076"/>
          <ac:picMkLst>
            <pc:docMk/>
            <pc:sldMk cId="3575488815" sldId="272"/>
            <ac:picMk id="7" creationId="{BD89FCCA-CCED-C07C-5EA4-EBCD94EC3177}"/>
          </ac:picMkLst>
        </pc:picChg>
      </pc:sldChg>
      <pc:sldChg chg="modSp mod">
        <pc:chgData name="Wolf, Jacob D." userId="05576282-d74a-4647-9cd1-42b570626f82" providerId="ADAL" clId="{B84C8E03-DB4D-44B8-9CA2-6F505ACE73D9}" dt="2022-10-12T14:16:34.582" v="1996" actId="20577"/>
        <pc:sldMkLst>
          <pc:docMk/>
          <pc:sldMk cId="1370572748" sldId="273"/>
        </pc:sldMkLst>
        <pc:spChg chg="mod">
          <ac:chgData name="Wolf, Jacob D." userId="05576282-d74a-4647-9cd1-42b570626f82" providerId="ADAL" clId="{B84C8E03-DB4D-44B8-9CA2-6F505ACE73D9}" dt="2022-10-12T01:59:31.260" v="397" actId="20577"/>
          <ac:spMkLst>
            <pc:docMk/>
            <pc:sldMk cId="1370572748" sldId="273"/>
            <ac:spMk id="2" creationId="{8E49A224-3322-0A57-EED0-264BD7BBECC5}"/>
          </ac:spMkLst>
        </pc:spChg>
        <pc:spChg chg="mod">
          <ac:chgData name="Wolf, Jacob D." userId="05576282-d74a-4647-9cd1-42b570626f82" providerId="ADAL" clId="{B84C8E03-DB4D-44B8-9CA2-6F505ACE73D9}" dt="2022-10-12T01:58:33.390" v="373" actId="20577"/>
          <ac:spMkLst>
            <pc:docMk/>
            <pc:sldMk cId="1370572748" sldId="273"/>
            <ac:spMk id="3" creationId="{BFE186CB-EBBE-FC95-626C-BE68B34A2FD9}"/>
          </ac:spMkLst>
        </pc:spChg>
        <pc:spChg chg="mod">
          <ac:chgData name="Wolf, Jacob D." userId="05576282-d74a-4647-9cd1-42b570626f82" providerId="ADAL" clId="{B84C8E03-DB4D-44B8-9CA2-6F505ACE73D9}" dt="2022-10-12T14:16:34.582" v="1996" actId="20577"/>
          <ac:spMkLst>
            <pc:docMk/>
            <pc:sldMk cId="1370572748" sldId="273"/>
            <ac:spMk id="8" creationId="{EDB07A09-5642-7B15-1A64-761F68CE29C3}"/>
          </ac:spMkLst>
        </pc:spChg>
        <pc:graphicFrameChg chg="mod">
          <ac:chgData name="Wolf, Jacob D." userId="05576282-d74a-4647-9cd1-42b570626f82" providerId="ADAL" clId="{B84C8E03-DB4D-44B8-9CA2-6F505ACE73D9}" dt="2022-10-07T19:17:12.363" v="9" actId="20577"/>
          <ac:graphicFrameMkLst>
            <pc:docMk/>
            <pc:sldMk cId="1370572748" sldId="273"/>
            <ac:graphicFrameMk id="4" creationId="{6391F98F-B853-966E-F7CD-C226BE6EB6A5}"/>
          </ac:graphicFrameMkLst>
        </pc:graphicFrameChg>
      </pc:sldChg>
      <pc:sldChg chg="addSp modSp mod">
        <pc:chgData name="Wolf, Jacob D." userId="05576282-d74a-4647-9cd1-42b570626f82" providerId="ADAL" clId="{B84C8E03-DB4D-44B8-9CA2-6F505ACE73D9}" dt="2022-10-12T14:14:49.367" v="1952" actId="20577"/>
        <pc:sldMkLst>
          <pc:docMk/>
          <pc:sldMk cId="3553592651" sldId="275"/>
        </pc:sldMkLst>
        <pc:spChg chg="mod">
          <ac:chgData name="Wolf, Jacob D." userId="05576282-d74a-4647-9cd1-42b570626f82" providerId="ADAL" clId="{B84C8E03-DB4D-44B8-9CA2-6F505ACE73D9}" dt="2022-10-07T19:32:15.765" v="112" actId="1076"/>
          <ac:spMkLst>
            <pc:docMk/>
            <pc:sldMk cId="3553592651" sldId="275"/>
            <ac:spMk id="2" creationId="{3656AE75-DCDC-7800-A51B-832B0685903A}"/>
          </ac:spMkLst>
        </pc:spChg>
        <pc:spChg chg="mod">
          <ac:chgData name="Wolf, Jacob D." userId="05576282-d74a-4647-9cd1-42b570626f82" providerId="ADAL" clId="{B84C8E03-DB4D-44B8-9CA2-6F505ACE73D9}" dt="2022-10-12T14:14:49.367" v="1952" actId="20577"/>
          <ac:spMkLst>
            <pc:docMk/>
            <pc:sldMk cId="3553592651" sldId="275"/>
            <ac:spMk id="3" creationId="{60EC2CC0-3825-834D-6204-676FC4BBAB58}"/>
          </ac:spMkLst>
        </pc:spChg>
        <pc:graphicFrameChg chg="mod">
          <ac:chgData name="Wolf, Jacob D." userId="05576282-d74a-4647-9cd1-42b570626f82" providerId="ADAL" clId="{B84C8E03-DB4D-44B8-9CA2-6F505ACE73D9}" dt="2022-10-07T19:32:30.230" v="126" actId="20577"/>
          <ac:graphicFrameMkLst>
            <pc:docMk/>
            <pc:sldMk cId="3553592651" sldId="275"/>
            <ac:graphicFrameMk id="4" creationId="{1547A724-4C49-24FC-8CDF-291B6885E7BE}"/>
          </ac:graphicFrameMkLst>
        </pc:graphicFrameChg>
        <pc:cxnChg chg="add mod">
          <ac:chgData name="Wolf, Jacob D." userId="05576282-d74a-4647-9cd1-42b570626f82" providerId="ADAL" clId="{B84C8E03-DB4D-44B8-9CA2-6F505ACE73D9}" dt="2022-10-07T19:33:36.885" v="130" actId="1582"/>
          <ac:cxnSpMkLst>
            <pc:docMk/>
            <pc:sldMk cId="3553592651" sldId="275"/>
            <ac:cxnSpMk id="5" creationId="{EBE9A1C4-5621-77AD-F84F-3B67E52B23EA}"/>
          </ac:cxnSpMkLst>
        </pc:cxnChg>
        <pc:cxnChg chg="add mod">
          <ac:chgData name="Wolf, Jacob D." userId="05576282-d74a-4647-9cd1-42b570626f82" providerId="ADAL" clId="{B84C8E03-DB4D-44B8-9CA2-6F505ACE73D9}" dt="2022-10-07T19:34:17.465" v="136" actId="14100"/>
          <ac:cxnSpMkLst>
            <pc:docMk/>
            <pc:sldMk cId="3553592651" sldId="275"/>
            <ac:cxnSpMk id="7" creationId="{6DA132DC-9FB3-C151-F0A3-D1B7B0F47CF5}"/>
          </ac:cxnSpMkLst>
        </pc:cxnChg>
      </pc:sldChg>
      <pc:sldChg chg="modSp">
        <pc:chgData name="Wolf, Jacob D." userId="05576282-d74a-4647-9cd1-42b570626f82" providerId="ADAL" clId="{B84C8E03-DB4D-44B8-9CA2-6F505ACE73D9}" dt="2022-10-07T19:39:12.145" v="155" actId="20577"/>
        <pc:sldMkLst>
          <pc:docMk/>
          <pc:sldMk cId="3402881972" sldId="288"/>
        </pc:sldMkLst>
        <pc:graphicFrameChg chg="mod">
          <ac:chgData name="Wolf, Jacob D." userId="05576282-d74a-4647-9cd1-42b570626f82" providerId="ADAL" clId="{B84C8E03-DB4D-44B8-9CA2-6F505ACE73D9}" dt="2022-10-07T19:39:12.145" v="155" actId="20577"/>
          <ac:graphicFrameMkLst>
            <pc:docMk/>
            <pc:sldMk cId="3402881972" sldId="288"/>
            <ac:graphicFrameMk id="6" creationId="{21D2874E-F96C-5978-5B72-46FB18ADD2A9}"/>
          </ac:graphicFrameMkLst>
        </pc:graphicFrameChg>
      </pc:sldChg>
      <pc:sldChg chg="modSp mod">
        <pc:chgData name="Wolf, Jacob D." userId="05576282-d74a-4647-9cd1-42b570626f82" providerId="ADAL" clId="{B84C8E03-DB4D-44B8-9CA2-6F505ACE73D9}" dt="2022-10-12T14:15:07.485" v="1962" actId="20577"/>
        <pc:sldMkLst>
          <pc:docMk/>
          <pc:sldMk cId="3283620086" sldId="289"/>
        </pc:sldMkLst>
        <pc:spChg chg="mod">
          <ac:chgData name="Wolf, Jacob D." userId="05576282-d74a-4647-9cd1-42b570626f82" providerId="ADAL" clId="{B84C8E03-DB4D-44B8-9CA2-6F505ACE73D9}" dt="2022-10-12T14:15:07.485" v="1962" actId="20577"/>
          <ac:spMkLst>
            <pc:docMk/>
            <pc:sldMk cId="3283620086" sldId="289"/>
            <ac:spMk id="7" creationId="{B91ACEBE-1FAE-96FC-DE44-85E09322B3F5}"/>
          </ac:spMkLst>
        </pc:spChg>
      </pc:sldChg>
      <pc:sldChg chg="modSp mod">
        <pc:chgData name="Wolf, Jacob D." userId="05576282-d74a-4647-9cd1-42b570626f82" providerId="ADAL" clId="{B84C8E03-DB4D-44B8-9CA2-6F505ACE73D9}" dt="2022-10-12T14:14:44.048" v="1948" actId="20577"/>
        <pc:sldMkLst>
          <pc:docMk/>
          <pc:sldMk cId="1260177162" sldId="290"/>
        </pc:sldMkLst>
        <pc:spChg chg="mod">
          <ac:chgData name="Wolf, Jacob D." userId="05576282-d74a-4647-9cd1-42b570626f82" providerId="ADAL" clId="{B84C8E03-DB4D-44B8-9CA2-6F505ACE73D9}" dt="2022-10-12T14:09:02.489" v="1915" actId="20577"/>
          <ac:spMkLst>
            <pc:docMk/>
            <pc:sldMk cId="1260177162" sldId="290"/>
            <ac:spMk id="2" creationId="{3656AE75-DCDC-7800-A51B-832B0685903A}"/>
          </ac:spMkLst>
        </pc:spChg>
        <pc:spChg chg="mod">
          <ac:chgData name="Wolf, Jacob D." userId="05576282-d74a-4647-9cd1-42b570626f82" providerId="ADAL" clId="{B84C8E03-DB4D-44B8-9CA2-6F505ACE73D9}" dt="2022-10-12T14:14:44.048" v="1948" actId="20577"/>
          <ac:spMkLst>
            <pc:docMk/>
            <pc:sldMk cId="1260177162" sldId="290"/>
            <ac:spMk id="6" creationId="{4AED7E45-E2F2-76DB-8C6E-0F1DBBE35B44}"/>
          </ac:spMkLst>
        </pc:spChg>
        <pc:graphicFrameChg chg="modGraphic">
          <ac:chgData name="Wolf, Jacob D." userId="05576282-d74a-4647-9cd1-42b570626f82" providerId="ADAL" clId="{B84C8E03-DB4D-44B8-9CA2-6F505ACE73D9}" dt="2022-10-12T03:34:01.414" v="1770" actId="20577"/>
          <ac:graphicFrameMkLst>
            <pc:docMk/>
            <pc:sldMk cId="1260177162" sldId="290"/>
            <ac:graphicFrameMk id="5" creationId="{038438B6-F068-DD5C-A4A5-CC41B67EF6E9}"/>
          </ac:graphicFrameMkLst>
        </pc:graphicFrameChg>
      </pc:sldChg>
      <pc:sldChg chg="addSp delSp modSp mod ord">
        <pc:chgData name="Wolf, Jacob D." userId="05576282-d74a-4647-9cd1-42b570626f82" providerId="ADAL" clId="{B84C8E03-DB4D-44B8-9CA2-6F505ACE73D9}" dt="2022-10-12T14:16:02.212" v="1986" actId="20577"/>
        <pc:sldMkLst>
          <pc:docMk/>
          <pc:sldMk cId="2990621880" sldId="292"/>
        </pc:sldMkLst>
        <pc:spChg chg="mod">
          <ac:chgData name="Wolf, Jacob D." userId="05576282-d74a-4647-9cd1-42b570626f82" providerId="ADAL" clId="{B84C8E03-DB4D-44B8-9CA2-6F505ACE73D9}" dt="2022-10-12T02:12:35.223" v="565" actId="20577"/>
          <ac:spMkLst>
            <pc:docMk/>
            <pc:sldMk cId="2990621880" sldId="292"/>
            <ac:spMk id="2" creationId="{630E1806-25D6-BF18-AE46-82F384B4AC53}"/>
          </ac:spMkLst>
        </pc:spChg>
        <pc:spChg chg="add mod">
          <ac:chgData name="Wolf, Jacob D." userId="05576282-d74a-4647-9cd1-42b570626f82" providerId="ADAL" clId="{B84C8E03-DB4D-44B8-9CA2-6F505ACE73D9}" dt="2022-10-07T19:26:09.680" v="68" actId="1076"/>
          <ac:spMkLst>
            <pc:docMk/>
            <pc:sldMk cId="2990621880" sldId="292"/>
            <ac:spMk id="6" creationId="{9C5D0E6F-4376-74D7-E172-C79A48A7C551}"/>
          </ac:spMkLst>
        </pc:spChg>
        <pc:spChg chg="mod">
          <ac:chgData name="Wolf, Jacob D." userId="05576282-d74a-4647-9cd1-42b570626f82" providerId="ADAL" clId="{B84C8E03-DB4D-44B8-9CA2-6F505ACE73D9}" dt="2022-10-12T14:16:02.212" v="1986" actId="20577"/>
          <ac:spMkLst>
            <pc:docMk/>
            <pc:sldMk cId="2990621880" sldId="292"/>
            <ac:spMk id="8" creationId="{086BC398-2B8B-8F5F-6B35-A1A59BCAC019}"/>
          </ac:spMkLst>
        </pc:spChg>
        <pc:picChg chg="add mod">
          <ac:chgData name="Wolf, Jacob D." userId="05576282-d74a-4647-9cd1-42b570626f82" providerId="ADAL" clId="{B84C8E03-DB4D-44B8-9CA2-6F505ACE73D9}" dt="2022-10-07T19:26:09.680" v="68" actId="1076"/>
          <ac:picMkLst>
            <pc:docMk/>
            <pc:sldMk cId="2990621880" sldId="292"/>
            <ac:picMk id="5" creationId="{9B7B7912-B848-2E46-0768-CA51B8F3DE77}"/>
          </ac:picMkLst>
        </pc:picChg>
        <pc:picChg chg="del">
          <ac:chgData name="Wolf, Jacob D." userId="05576282-d74a-4647-9cd1-42b570626f82" providerId="ADAL" clId="{B84C8E03-DB4D-44B8-9CA2-6F505ACE73D9}" dt="2022-10-07T19:26:03.917" v="66" actId="478"/>
          <ac:picMkLst>
            <pc:docMk/>
            <pc:sldMk cId="2990621880" sldId="292"/>
            <ac:picMk id="8" creationId="{0547D4E6-8260-422C-A95C-50CA41871D74}"/>
          </ac:picMkLst>
        </pc:picChg>
        <pc:picChg chg="mod ord">
          <ac:chgData name="Wolf, Jacob D." userId="05576282-d74a-4647-9cd1-42b570626f82" providerId="ADAL" clId="{B84C8E03-DB4D-44B8-9CA2-6F505ACE73D9}" dt="2022-10-12T02:12:52.566" v="583" actId="1076"/>
          <ac:picMkLst>
            <pc:docMk/>
            <pc:sldMk cId="2990621880" sldId="292"/>
            <ac:picMk id="12" creationId="{87280680-495F-945C-080C-9966900E53BF}"/>
          </ac:picMkLst>
        </pc:picChg>
        <pc:picChg chg="mod">
          <ac:chgData name="Wolf, Jacob D." userId="05576282-d74a-4647-9cd1-42b570626f82" providerId="ADAL" clId="{B84C8E03-DB4D-44B8-9CA2-6F505ACE73D9}" dt="2022-10-12T02:12:55.656" v="584" actId="1076"/>
          <ac:picMkLst>
            <pc:docMk/>
            <pc:sldMk cId="2990621880" sldId="292"/>
            <ac:picMk id="14" creationId="{9CC52A4E-02DC-21D0-808D-83DC94E82FEF}"/>
          </ac:picMkLst>
        </pc:picChg>
      </pc:sldChg>
      <pc:sldChg chg="modSp mod">
        <pc:chgData name="Wolf, Jacob D." userId="05576282-d74a-4647-9cd1-42b570626f82" providerId="ADAL" clId="{B84C8E03-DB4D-44B8-9CA2-6F505ACE73D9}" dt="2022-10-12T14:14:04.087" v="1934" actId="20577"/>
        <pc:sldMkLst>
          <pc:docMk/>
          <pc:sldMk cId="2830437999" sldId="293"/>
        </pc:sldMkLst>
        <pc:spChg chg="mod">
          <ac:chgData name="Wolf, Jacob D." userId="05576282-d74a-4647-9cd1-42b570626f82" providerId="ADAL" clId="{B84C8E03-DB4D-44B8-9CA2-6F505ACE73D9}" dt="2022-10-12T14:14:04.087" v="1934" actId="20577"/>
          <ac:spMkLst>
            <pc:docMk/>
            <pc:sldMk cId="2830437999" sldId="293"/>
            <ac:spMk id="7" creationId="{7C39EA15-E9FC-3626-5CE3-DC9C0AE1E172}"/>
          </ac:spMkLst>
        </pc:spChg>
      </pc:sldChg>
      <pc:sldChg chg="modSp mod">
        <pc:chgData name="Wolf, Jacob D." userId="05576282-d74a-4647-9cd1-42b570626f82" providerId="ADAL" clId="{B84C8E03-DB4D-44B8-9CA2-6F505ACE73D9}" dt="2022-10-12T03:23:07.701" v="1762" actId="3626"/>
        <pc:sldMkLst>
          <pc:docMk/>
          <pc:sldMk cId="2905346201" sldId="294"/>
        </pc:sldMkLst>
        <pc:spChg chg="mod">
          <ac:chgData name="Wolf, Jacob D." userId="05576282-d74a-4647-9cd1-42b570626f82" providerId="ADAL" clId="{B84C8E03-DB4D-44B8-9CA2-6F505ACE73D9}" dt="2022-10-12T03:23:07.701" v="1762" actId="3626"/>
          <ac:spMkLst>
            <pc:docMk/>
            <pc:sldMk cId="2905346201" sldId="294"/>
            <ac:spMk id="3" creationId="{C1A53CEA-E4BA-963F-ACE1-61ACD465EA47}"/>
          </ac:spMkLst>
        </pc:spChg>
      </pc:sldChg>
      <pc:sldChg chg="addSp delSp modSp mod">
        <pc:chgData name="Wolf, Jacob D." userId="05576282-d74a-4647-9cd1-42b570626f82" providerId="ADAL" clId="{B84C8E03-DB4D-44B8-9CA2-6F505ACE73D9}" dt="2022-10-12T14:16:15.818" v="1990" actId="20577"/>
        <pc:sldMkLst>
          <pc:docMk/>
          <pc:sldMk cId="1840018845" sldId="295"/>
        </pc:sldMkLst>
        <pc:spChg chg="mod">
          <ac:chgData name="Wolf, Jacob D." userId="05576282-d74a-4647-9cd1-42b570626f82" providerId="ADAL" clId="{B84C8E03-DB4D-44B8-9CA2-6F505ACE73D9}" dt="2022-10-12T02:08:05.589" v="508" actId="20577"/>
          <ac:spMkLst>
            <pc:docMk/>
            <pc:sldMk cId="1840018845" sldId="295"/>
            <ac:spMk id="2" creationId="{F6C31A09-B6FC-00D6-0BB6-F0EF92153ABA}"/>
          </ac:spMkLst>
        </pc:spChg>
        <pc:spChg chg="add del mod">
          <ac:chgData name="Wolf, Jacob D." userId="05576282-d74a-4647-9cd1-42b570626f82" providerId="ADAL" clId="{B84C8E03-DB4D-44B8-9CA2-6F505ACE73D9}" dt="2022-10-07T19:20:14.433" v="19" actId="478"/>
          <ac:spMkLst>
            <pc:docMk/>
            <pc:sldMk cId="1840018845" sldId="295"/>
            <ac:spMk id="14" creationId="{CC972A7B-589A-CAC6-90E4-D7D519CD26E8}"/>
          </ac:spMkLst>
        </pc:spChg>
        <pc:spChg chg="mod">
          <ac:chgData name="Wolf, Jacob D." userId="05576282-d74a-4647-9cd1-42b570626f82" providerId="ADAL" clId="{B84C8E03-DB4D-44B8-9CA2-6F505ACE73D9}" dt="2022-10-12T14:16:15.818" v="1990" actId="20577"/>
          <ac:spMkLst>
            <pc:docMk/>
            <pc:sldMk cId="1840018845" sldId="295"/>
            <ac:spMk id="18" creationId="{2AF12460-4CCE-AFE1-09CD-D599ED5CDD63}"/>
          </ac:spMkLst>
        </pc:spChg>
        <pc:picChg chg="add mod ord">
          <ac:chgData name="Wolf, Jacob D." userId="05576282-d74a-4647-9cd1-42b570626f82" providerId="ADAL" clId="{B84C8E03-DB4D-44B8-9CA2-6F505ACE73D9}" dt="2022-10-07T19:20:09.787" v="17" actId="167"/>
          <ac:picMkLst>
            <pc:docMk/>
            <pc:sldMk cId="1840018845" sldId="295"/>
            <ac:picMk id="5" creationId="{A4268758-D912-E487-0F31-A08AE538A03F}"/>
          </ac:picMkLst>
        </pc:picChg>
        <pc:picChg chg="del mod">
          <ac:chgData name="Wolf, Jacob D." userId="05576282-d74a-4647-9cd1-42b570626f82" providerId="ADAL" clId="{B84C8E03-DB4D-44B8-9CA2-6F505ACE73D9}" dt="2022-10-07T19:20:11.455" v="18" actId="478"/>
          <ac:picMkLst>
            <pc:docMk/>
            <pc:sldMk cId="1840018845" sldId="295"/>
            <ac:picMk id="7" creationId="{B4EE841B-1ED4-5384-B235-DAC393598E01}"/>
          </ac:picMkLst>
        </pc:picChg>
        <pc:cxnChg chg="mod">
          <ac:chgData name="Wolf, Jacob D." userId="05576282-d74a-4647-9cd1-42b570626f82" providerId="ADAL" clId="{B84C8E03-DB4D-44B8-9CA2-6F505ACE73D9}" dt="2022-10-07T19:21:39.005" v="26" actId="14100"/>
          <ac:cxnSpMkLst>
            <pc:docMk/>
            <pc:sldMk cId="1840018845" sldId="295"/>
            <ac:cxnSpMk id="4" creationId="{A9FE3D88-3D8C-5537-FA4E-71BE8EEBA6D5}"/>
          </ac:cxnSpMkLst>
        </pc:cxnChg>
        <pc:cxnChg chg="mod">
          <ac:chgData name="Wolf, Jacob D." userId="05576282-d74a-4647-9cd1-42b570626f82" providerId="ADAL" clId="{B84C8E03-DB4D-44B8-9CA2-6F505ACE73D9}" dt="2022-10-07T19:21:46.058" v="27" actId="14100"/>
          <ac:cxnSpMkLst>
            <pc:docMk/>
            <pc:sldMk cId="1840018845" sldId="295"/>
            <ac:cxnSpMk id="6" creationId="{A0EB5080-8F30-F890-ADB7-30797E1F6BC2}"/>
          </ac:cxnSpMkLst>
        </pc:cxnChg>
        <pc:cxnChg chg="mod">
          <ac:chgData name="Wolf, Jacob D." userId="05576282-d74a-4647-9cd1-42b570626f82" providerId="ADAL" clId="{B84C8E03-DB4D-44B8-9CA2-6F505ACE73D9}" dt="2022-10-07T19:21:28.105" v="25" actId="14100"/>
          <ac:cxnSpMkLst>
            <pc:docMk/>
            <pc:sldMk cId="1840018845" sldId="295"/>
            <ac:cxnSpMk id="11" creationId="{781380D9-50FF-6472-5547-D0C892F05B30}"/>
          </ac:cxnSpMkLst>
        </pc:cxnChg>
        <pc:cxnChg chg="mod">
          <ac:chgData name="Wolf, Jacob D." userId="05576282-d74a-4647-9cd1-42b570626f82" providerId="ADAL" clId="{B84C8E03-DB4D-44B8-9CA2-6F505ACE73D9}" dt="2022-10-07T19:22:02.269" v="29" actId="14100"/>
          <ac:cxnSpMkLst>
            <pc:docMk/>
            <pc:sldMk cId="1840018845" sldId="295"/>
            <ac:cxnSpMk id="13" creationId="{1CB7C3D3-E6EC-E385-0403-8362462241BB}"/>
          </ac:cxnSpMkLst>
        </pc:cxnChg>
        <pc:cxnChg chg="mod">
          <ac:chgData name="Wolf, Jacob D." userId="05576282-d74a-4647-9cd1-42b570626f82" providerId="ADAL" clId="{B84C8E03-DB4D-44B8-9CA2-6F505ACE73D9}" dt="2022-10-07T19:21:57.211" v="28" actId="14100"/>
          <ac:cxnSpMkLst>
            <pc:docMk/>
            <pc:sldMk cId="1840018845" sldId="295"/>
            <ac:cxnSpMk id="16" creationId="{5E7C9411-9E01-7DA2-9CA8-CC544C72C640}"/>
          </ac:cxnSpMkLst>
        </pc:cxnChg>
      </pc:sldChg>
      <pc:sldChg chg="modSp mod">
        <pc:chgData name="Wolf, Jacob D." userId="05576282-d74a-4647-9cd1-42b570626f82" providerId="ADAL" clId="{B84C8E03-DB4D-44B8-9CA2-6F505ACE73D9}" dt="2022-10-12T14:15:57.900" v="1983" actId="20577"/>
        <pc:sldMkLst>
          <pc:docMk/>
          <pc:sldMk cId="2080246197" sldId="296"/>
        </pc:sldMkLst>
        <pc:spChg chg="mod">
          <ac:chgData name="Wolf, Jacob D." userId="05576282-d74a-4647-9cd1-42b570626f82" providerId="ADAL" clId="{B84C8E03-DB4D-44B8-9CA2-6F505ACE73D9}" dt="2022-10-12T14:15:57.900" v="1983" actId="20577"/>
          <ac:spMkLst>
            <pc:docMk/>
            <pc:sldMk cId="2080246197" sldId="296"/>
            <ac:spMk id="4" creationId="{CE65CA74-F194-3DEE-1606-0867B3BF2BC1}"/>
          </ac:spMkLst>
        </pc:spChg>
        <pc:spChg chg="mod">
          <ac:chgData name="Wolf, Jacob D." userId="05576282-d74a-4647-9cd1-42b570626f82" providerId="ADAL" clId="{B84C8E03-DB4D-44B8-9CA2-6F505ACE73D9}" dt="2022-10-07T19:27:37.610" v="75" actId="20577"/>
          <ac:spMkLst>
            <pc:docMk/>
            <pc:sldMk cId="2080246197" sldId="296"/>
            <ac:spMk id="14" creationId="{9BE358BC-16B3-D375-608D-D85EE7EEA716}"/>
          </ac:spMkLst>
        </pc:spChg>
      </pc:sldChg>
      <pc:sldChg chg="addSp delSp modSp mod">
        <pc:chgData name="Wolf, Jacob D." userId="05576282-d74a-4647-9cd1-42b570626f82" providerId="ADAL" clId="{B84C8E03-DB4D-44B8-9CA2-6F505ACE73D9}" dt="2022-10-12T02:06:57.171" v="467" actId="14100"/>
        <pc:sldMkLst>
          <pc:docMk/>
          <pc:sldMk cId="3680902242" sldId="298"/>
        </pc:sldMkLst>
        <pc:spChg chg="mod">
          <ac:chgData name="Wolf, Jacob D." userId="05576282-d74a-4647-9cd1-42b570626f82" providerId="ADAL" clId="{B84C8E03-DB4D-44B8-9CA2-6F505ACE73D9}" dt="2022-10-12T02:06:57.171" v="467" actId="14100"/>
          <ac:spMkLst>
            <pc:docMk/>
            <pc:sldMk cId="3680902242" sldId="298"/>
            <ac:spMk id="2" creationId="{2D703232-B4C7-F0AF-A67A-32D1FBE2190A}"/>
          </ac:spMkLst>
        </pc:spChg>
        <pc:spChg chg="mod">
          <ac:chgData name="Wolf, Jacob D." userId="05576282-d74a-4647-9cd1-42b570626f82" providerId="ADAL" clId="{B84C8E03-DB4D-44B8-9CA2-6F505ACE73D9}" dt="2022-10-12T02:01:21.570" v="422" actId="20577"/>
          <ac:spMkLst>
            <pc:docMk/>
            <pc:sldMk cId="3680902242" sldId="298"/>
            <ac:spMk id="8" creationId="{C26525BB-8AEC-13E0-0C1E-E60685D7C4DD}"/>
          </ac:spMkLst>
        </pc:spChg>
        <pc:spChg chg="add del mod topLvl">
          <ac:chgData name="Wolf, Jacob D." userId="05576282-d74a-4647-9cd1-42b570626f82" providerId="ADAL" clId="{B84C8E03-DB4D-44B8-9CA2-6F505ACE73D9}" dt="2022-10-12T02:01:41.218" v="427" actId="478"/>
          <ac:spMkLst>
            <pc:docMk/>
            <pc:sldMk cId="3680902242" sldId="298"/>
            <ac:spMk id="9" creationId="{6671999A-4FB3-1869-2401-8BC929527662}"/>
          </ac:spMkLst>
        </pc:spChg>
        <pc:spChg chg="add del mod">
          <ac:chgData name="Wolf, Jacob D." userId="05576282-d74a-4647-9cd1-42b570626f82" providerId="ADAL" clId="{B84C8E03-DB4D-44B8-9CA2-6F505ACE73D9}" dt="2022-10-12T02:01:54.144" v="428" actId="478"/>
          <ac:spMkLst>
            <pc:docMk/>
            <pc:sldMk cId="3680902242" sldId="298"/>
            <ac:spMk id="22" creationId="{4B3F5E55-79D4-ECA9-1B0D-E2477CE9841E}"/>
          </ac:spMkLst>
        </pc:spChg>
        <pc:grpChg chg="add del">
          <ac:chgData name="Wolf, Jacob D." userId="05576282-d74a-4647-9cd1-42b570626f82" providerId="ADAL" clId="{B84C8E03-DB4D-44B8-9CA2-6F505ACE73D9}" dt="2022-10-12T02:01:41.218" v="427" actId="478"/>
          <ac:grpSpMkLst>
            <pc:docMk/>
            <pc:sldMk cId="3680902242" sldId="298"/>
            <ac:grpSpMk id="18" creationId="{50A10BE8-9994-B329-3F3A-FCC438D886ED}"/>
          </ac:grpSpMkLst>
        </pc:grpChg>
        <pc:picChg chg="add del mod topLvl">
          <ac:chgData name="Wolf, Jacob D." userId="05576282-d74a-4647-9cd1-42b570626f82" providerId="ADAL" clId="{B84C8E03-DB4D-44B8-9CA2-6F505ACE73D9}" dt="2022-10-12T02:01:41.218" v="427" actId="478"/>
          <ac:picMkLst>
            <pc:docMk/>
            <pc:sldMk cId="3680902242" sldId="298"/>
            <ac:picMk id="4" creationId="{18EB6544-BD9B-22F3-B3F3-7E3B6312ADA0}"/>
          </ac:picMkLst>
        </pc:picChg>
      </pc:sldChg>
      <pc:sldChg chg="modSp mod">
        <pc:chgData name="Wolf, Jacob D." userId="05576282-d74a-4647-9cd1-42b570626f82" providerId="ADAL" clId="{B84C8E03-DB4D-44B8-9CA2-6F505ACE73D9}" dt="2022-10-12T02:41:05.385" v="1689" actId="20577"/>
        <pc:sldMkLst>
          <pc:docMk/>
          <pc:sldMk cId="1415713922" sldId="299"/>
        </pc:sldMkLst>
        <pc:spChg chg="mod">
          <ac:chgData name="Wolf, Jacob D." userId="05576282-d74a-4647-9cd1-42b570626f82" providerId="ADAL" clId="{B84C8E03-DB4D-44B8-9CA2-6F505ACE73D9}" dt="2022-10-12T02:41:05.385" v="1689" actId="20577"/>
          <ac:spMkLst>
            <pc:docMk/>
            <pc:sldMk cId="1415713922" sldId="299"/>
            <ac:spMk id="2" creationId="{87F3789B-0BFF-F801-4111-DC39734241A3}"/>
          </ac:spMkLst>
        </pc:spChg>
      </pc:sldChg>
      <pc:sldChg chg="addSp delSp modSp mod">
        <pc:chgData name="Wolf, Jacob D." userId="05576282-d74a-4647-9cd1-42b570626f82" providerId="ADAL" clId="{B84C8E03-DB4D-44B8-9CA2-6F505ACE73D9}" dt="2022-10-12T14:15:35.991" v="1975" actId="20577"/>
        <pc:sldMkLst>
          <pc:docMk/>
          <pc:sldMk cId="4110407194" sldId="302"/>
        </pc:sldMkLst>
        <pc:spChg chg="mod">
          <ac:chgData name="Wolf, Jacob D." userId="05576282-d74a-4647-9cd1-42b570626f82" providerId="ADAL" clId="{B84C8E03-DB4D-44B8-9CA2-6F505ACE73D9}" dt="2022-10-12T02:20:58.423" v="682" actId="403"/>
          <ac:spMkLst>
            <pc:docMk/>
            <pc:sldMk cId="4110407194" sldId="302"/>
            <ac:spMk id="5" creationId="{F2CA2D33-6ECB-F34A-D756-597E8ABF2E8D}"/>
          </ac:spMkLst>
        </pc:spChg>
        <pc:spChg chg="mod">
          <ac:chgData name="Wolf, Jacob D." userId="05576282-d74a-4647-9cd1-42b570626f82" providerId="ADAL" clId="{B84C8E03-DB4D-44B8-9CA2-6F505ACE73D9}" dt="2022-10-12T14:15:35.991" v="1975" actId="20577"/>
          <ac:spMkLst>
            <pc:docMk/>
            <pc:sldMk cId="4110407194" sldId="302"/>
            <ac:spMk id="6" creationId="{0988B91D-FDA9-22C0-9E27-2CA9D1DD8DD2}"/>
          </ac:spMkLst>
        </pc:spChg>
        <pc:spChg chg="mod">
          <ac:chgData name="Wolf, Jacob D." userId="05576282-d74a-4647-9cd1-42b570626f82" providerId="ADAL" clId="{B84C8E03-DB4D-44B8-9CA2-6F505ACE73D9}" dt="2022-10-12T02:39:03.618" v="1646" actId="20577"/>
          <ac:spMkLst>
            <pc:docMk/>
            <pc:sldMk cId="4110407194" sldId="302"/>
            <ac:spMk id="7" creationId="{634A5E6F-B5CF-2400-938B-67737182DE3D}"/>
          </ac:spMkLst>
        </pc:spChg>
        <pc:spChg chg="mod">
          <ac:chgData name="Wolf, Jacob D." userId="05576282-d74a-4647-9cd1-42b570626f82" providerId="ADAL" clId="{B84C8E03-DB4D-44B8-9CA2-6F505ACE73D9}" dt="2022-10-12T02:38:25.432" v="1606" actId="20577"/>
          <ac:spMkLst>
            <pc:docMk/>
            <pc:sldMk cId="4110407194" sldId="302"/>
            <ac:spMk id="12" creationId="{530B0DA3-D0DB-BEF7-8F36-5E3D3CA4EBEE}"/>
          </ac:spMkLst>
        </pc:spChg>
        <pc:spChg chg="del">
          <ac:chgData name="Wolf, Jacob D." userId="05576282-d74a-4647-9cd1-42b570626f82" providerId="ADAL" clId="{B84C8E03-DB4D-44B8-9CA2-6F505ACE73D9}" dt="2022-10-12T02:23:10.179" v="824" actId="478"/>
          <ac:spMkLst>
            <pc:docMk/>
            <pc:sldMk cId="4110407194" sldId="302"/>
            <ac:spMk id="15" creationId="{30A45B15-3A77-9CEA-DB33-B7EAD2E6495A}"/>
          </ac:spMkLst>
        </pc:spChg>
        <pc:spChg chg="del">
          <ac:chgData name="Wolf, Jacob D." userId="05576282-d74a-4647-9cd1-42b570626f82" providerId="ADAL" clId="{B84C8E03-DB4D-44B8-9CA2-6F505ACE73D9}" dt="2022-10-12T02:21:53.447" v="746" actId="478"/>
          <ac:spMkLst>
            <pc:docMk/>
            <pc:sldMk cId="4110407194" sldId="302"/>
            <ac:spMk id="17" creationId="{097B0308-0379-45C7-101B-9D4FAA535189}"/>
          </ac:spMkLst>
        </pc:spChg>
        <pc:spChg chg="add mod">
          <ac:chgData name="Wolf, Jacob D." userId="05576282-d74a-4647-9cd1-42b570626f82" providerId="ADAL" clId="{B84C8E03-DB4D-44B8-9CA2-6F505ACE73D9}" dt="2022-10-12T02:24:40.891" v="920" actId="1076"/>
          <ac:spMkLst>
            <pc:docMk/>
            <pc:sldMk cId="4110407194" sldId="302"/>
            <ac:spMk id="19" creationId="{6A8433D9-E67A-BB27-92CA-4B51789B5F24}"/>
          </ac:spMkLst>
        </pc:spChg>
        <pc:spChg chg="mod">
          <ac:chgData name="Wolf, Jacob D." userId="05576282-d74a-4647-9cd1-42b570626f82" providerId="ADAL" clId="{B84C8E03-DB4D-44B8-9CA2-6F505ACE73D9}" dt="2022-10-12T02:24:32.977" v="919" actId="1076"/>
          <ac:spMkLst>
            <pc:docMk/>
            <pc:sldMk cId="4110407194" sldId="302"/>
            <ac:spMk id="26" creationId="{803B72BB-7813-DC42-362B-6C77E2272A84}"/>
          </ac:spMkLst>
        </pc:spChg>
        <pc:grpChg chg="mod">
          <ac:chgData name="Wolf, Jacob D." userId="05576282-d74a-4647-9cd1-42b570626f82" providerId="ADAL" clId="{B84C8E03-DB4D-44B8-9CA2-6F505ACE73D9}" dt="2022-10-12T02:25:03.033" v="923" actId="1076"/>
          <ac:grpSpMkLst>
            <pc:docMk/>
            <pc:sldMk cId="4110407194" sldId="302"/>
            <ac:grpSpMk id="2" creationId="{D8A98A26-48FE-8545-48AD-360B60EA1961}"/>
          </ac:grpSpMkLst>
        </pc:grpChg>
        <pc:grpChg chg="mod">
          <ac:chgData name="Wolf, Jacob D." userId="05576282-d74a-4647-9cd1-42b570626f82" providerId="ADAL" clId="{B84C8E03-DB4D-44B8-9CA2-6F505ACE73D9}" dt="2022-10-12T02:24:59.380" v="922" actId="1076"/>
          <ac:grpSpMkLst>
            <pc:docMk/>
            <pc:sldMk cId="4110407194" sldId="302"/>
            <ac:grpSpMk id="8" creationId="{86782A75-92F6-8E33-04CC-236FF74406AA}"/>
          </ac:grpSpMkLst>
        </pc:grpChg>
        <pc:picChg chg="mod">
          <ac:chgData name="Wolf, Jacob D." userId="05576282-d74a-4647-9cd1-42b570626f82" providerId="ADAL" clId="{B84C8E03-DB4D-44B8-9CA2-6F505ACE73D9}" dt="2022-10-12T02:39:49.646" v="1656" actId="1076"/>
          <ac:picMkLst>
            <pc:docMk/>
            <pc:sldMk cId="4110407194" sldId="302"/>
            <ac:picMk id="4" creationId="{36E4BF08-3C3A-3680-875F-6326FEE8D752}"/>
          </ac:picMkLst>
        </pc:picChg>
        <pc:picChg chg="del mod">
          <ac:chgData name="Wolf, Jacob D." userId="05576282-d74a-4647-9cd1-42b570626f82" providerId="ADAL" clId="{B84C8E03-DB4D-44B8-9CA2-6F505ACE73D9}" dt="2022-10-12T02:24:16.872" v="865" actId="478"/>
          <ac:picMkLst>
            <pc:docMk/>
            <pc:sldMk cId="4110407194" sldId="302"/>
            <ac:picMk id="13" creationId="{C04575BD-8AB6-F312-A8D8-2DE17EDC9982}"/>
          </ac:picMkLst>
        </pc:picChg>
        <pc:picChg chg="del mod">
          <ac:chgData name="Wolf, Jacob D." userId="05576282-d74a-4647-9cd1-42b570626f82" providerId="ADAL" clId="{B84C8E03-DB4D-44B8-9CA2-6F505ACE73D9}" dt="2022-10-12T02:24:18.904" v="866" actId="478"/>
          <ac:picMkLst>
            <pc:docMk/>
            <pc:sldMk cId="4110407194" sldId="302"/>
            <ac:picMk id="18" creationId="{5D249C80-1554-1EF0-B6D9-8BF94E7B31B4}"/>
          </ac:picMkLst>
        </pc:picChg>
        <pc:cxnChg chg="mod">
          <ac:chgData name="Wolf, Jacob D." userId="05576282-d74a-4647-9cd1-42b570626f82" providerId="ADAL" clId="{B84C8E03-DB4D-44B8-9CA2-6F505ACE73D9}" dt="2022-10-12T02:40:15.802" v="1662" actId="14100"/>
          <ac:cxnSpMkLst>
            <pc:docMk/>
            <pc:sldMk cId="4110407194" sldId="302"/>
            <ac:cxnSpMk id="16" creationId="{08FFBB99-BC98-056C-3492-1D8DADA45D33}"/>
          </ac:cxnSpMkLst>
        </pc:cxnChg>
        <pc:cxnChg chg="mod">
          <ac:chgData name="Wolf, Jacob D." userId="05576282-d74a-4647-9cd1-42b570626f82" providerId="ADAL" clId="{B84C8E03-DB4D-44B8-9CA2-6F505ACE73D9}" dt="2022-10-12T02:40:33.451" v="1664" actId="14100"/>
          <ac:cxnSpMkLst>
            <pc:docMk/>
            <pc:sldMk cId="4110407194" sldId="302"/>
            <ac:cxnSpMk id="20" creationId="{5BF793BB-0092-5992-3F30-BD1345776658}"/>
          </ac:cxnSpMkLst>
        </pc:cxnChg>
        <pc:cxnChg chg="mod">
          <ac:chgData name="Wolf, Jacob D." userId="05576282-d74a-4647-9cd1-42b570626f82" providerId="ADAL" clId="{B84C8E03-DB4D-44B8-9CA2-6F505ACE73D9}" dt="2022-10-12T02:39:56.493" v="1658" actId="14100"/>
          <ac:cxnSpMkLst>
            <pc:docMk/>
            <pc:sldMk cId="4110407194" sldId="302"/>
            <ac:cxnSpMk id="22" creationId="{A783C883-B47C-F71A-EDF0-F93B4103F3EA}"/>
          </ac:cxnSpMkLst>
        </pc:cxnChg>
      </pc:sldChg>
      <pc:sldChg chg="modSp mod">
        <pc:chgData name="Wolf, Jacob D." userId="05576282-d74a-4647-9cd1-42b570626f82" providerId="ADAL" clId="{B84C8E03-DB4D-44B8-9CA2-6F505ACE73D9}" dt="2022-10-12T14:22:59.952" v="2037" actId="14100"/>
        <pc:sldMkLst>
          <pc:docMk/>
          <pc:sldMk cId="1890539219" sldId="305"/>
        </pc:sldMkLst>
        <pc:spChg chg="mod">
          <ac:chgData name="Wolf, Jacob D." userId="05576282-d74a-4647-9cd1-42b570626f82" providerId="ADAL" clId="{B84C8E03-DB4D-44B8-9CA2-6F505ACE73D9}" dt="2022-10-12T14:15:16.933" v="1966" actId="20577"/>
          <ac:spMkLst>
            <pc:docMk/>
            <pc:sldMk cId="1890539219" sldId="305"/>
            <ac:spMk id="3" creationId="{B5F24BE6-AF8B-D045-F258-AF110202A7CA}"/>
          </ac:spMkLst>
        </pc:spChg>
        <pc:spChg chg="mod">
          <ac:chgData name="Wolf, Jacob D." userId="05576282-d74a-4647-9cd1-42b570626f82" providerId="ADAL" clId="{B84C8E03-DB4D-44B8-9CA2-6F505ACE73D9}" dt="2022-10-12T14:22:59.952" v="2037" actId="14100"/>
          <ac:spMkLst>
            <pc:docMk/>
            <pc:sldMk cId="1890539219" sldId="305"/>
            <ac:spMk id="4" creationId="{83297EEC-6299-D924-2B6D-504618678982}"/>
          </ac:spMkLst>
        </pc:spChg>
      </pc:sldChg>
      <pc:sldChg chg="modSp mod">
        <pc:chgData name="Wolf, Jacob D." userId="05576282-d74a-4647-9cd1-42b570626f82" providerId="ADAL" clId="{B84C8E03-DB4D-44B8-9CA2-6F505ACE73D9}" dt="2022-10-12T14:15:12.065" v="1964" actId="20577"/>
        <pc:sldMkLst>
          <pc:docMk/>
          <pc:sldMk cId="749659287" sldId="307"/>
        </pc:sldMkLst>
        <pc:spChg chg="mod">
          <ac:chgData name="Wolf, Jacob D." userId="05576282-d74a-4647-9cd1-42b570626f82" providerId="ADAL" clId="{B84C8E03-DB4D-44B8-9CA2-6F505ACE73D9}" dt="2022-10-12T14:15:12.065" v="1964" actId="20577"/>
          <ac:spMkLst>
            <pc:docMk/>
            <pc:sldMk cId="749659287" sldId="307"/>
            <ac:spMk id="3" creationId="{222923F7-3118-F864-6129-3ECAB83C0F5B}"/>
          </ac:spMkLst>
        </pc:spChg>
      </pc:sldChg>
      <pc:sldChg chg="modSp mod">
        <pc:chgData name="Wolf, Jacob D." userId="05576282-d74a-4647-9cd1-42b570626f82" providerId="ADAL" clId="{B84C8E03-DB4D-44B8-9CA2-6F505ACE73D9}" dt="2022-10-12T14:16:53.181" v="2004" actId="20577"/>
        <pc:sldMkLst>
          <pc:docMk/>
          <pc:sldMk cId="2279906906" sldId="309"/>
        </pc:sldMkLst>
        <pc:spChg chg="mod">
          <ac:chgData name="Wolf, Jacob D." userId="05576282-d74a-4647-9cd1-42b570626f82" providerId="ADAL" clId="{B84C8E03-DB4D-44B8-9CA2-6F505ACE73D9}" dt="2022-10-12T14:16:53.181" v="2004" actId="20577"/>
          <ac:spMkLst>
            <pc:docMk/>
            <pc:sldMk cId="2279906906" sldId="309"/>
            <ac:spMk id="2" creationId="{BA4D9023-EE05-0AD3-5D6B-E4F135C18099}"/>
          </ac:spMkLst>
        </pc:spChg>
        <pc:spChg chg="mod">
          <ac:chgData name="Wolf, Jacob D." userId="05576282-d74a-4647-9cd1-42b570626f82" providerId="ADAL" clId="{B84C8E03-DB4D-44B8-9CA2-6F505ACE73D9}" dt="2022-10-12T13:53:25.455" v="1793" actId="114"/>
          <ac:spMkLst>
            <pc:docMk/>
            <pc:sldMk cId="2279906906" sldId="309"/>
            <ac:spMk id="10" creationId="{FA0D8C9E-F5BD-4819-ADBD-36608DF7F7EC}"/>
          </ac:spMkLst>
        </pc:spChg>
      </pc:sldChg>
      <pc:sldChg chg="addSp delSp modSp mod">
        <pc:chgData name="Wolf, Jacob D." userId="05576282-d74a-4647-9cd1-42b570626f82" providerId="ADAL" clId="{B84C8E03-DB4D-44B8-9CA2-6F505ACE73D9}" dt="2022-10-12T14:15:31.873" v="1972" actId="20577"/>
        <pc:sldMkLst>
          <pc:docMk/>
          <pc:sldMk cId="421318452" sldId="311"/>
        </pc:sldMkLst>
        <pc:spChg chg="mod">
          <ac:chgData name="Wolf, Jacob D." userId="05576282-d74a-4647-9cd1-42b570626f82" providerId="ADAL" clId="{B84C8E03-DB4D-44B8-9CA2-6F505ACE73D9}" dt="2022-10-12T14:15:31.873" v="1972" actId="20577"/>
          <ac:spMkLst>
            <pc:docMk/>
            <pc:sldMk cId="421318452" sldId="311"/>
            <ac:spMk id="4" creationId="{DAF8D8C5-E9FE-C637-693B-BFCBD804587D}"/>
          </ac:spMkLst>
        </pc:spChg>
        <pc:spChg chg="mod">
          <ac:chgData name="Wolf, Jacob D." userId="05576282-d74a-4647-9cd1-42b570626f82" providerId="ADAL" clId="{B84C8E03-DB4D-44B8-9CA2-6F505ACE73D9}" dt="2022-10-12T02:26:01.606" v="962" actId="20577"/>
          <ac:spMkLst>
            <pc:docMk/>
            <pc:sldMk cId="421318452" sldId="311"/>
            <ac:spMk id="5" creationId="{F2CA2D33-6ECB-F34A-D756-597E8ABF2E8D}"/>
          </ac:spMkLst>
        </pc:spChg>
        <pc:spChg chg="del mod topLvl">
          <ac:chgData name="Wolf, Jacob D." userId="05576282-d74a-4647-9cd1-42b570626f82" providerId="ADAL" clId="{B84C8E03-DB4D-44B8-9CA2-6F505ACE73D9}" dt="2022-10-12T02:27:15.217" v="1004" actId="478"/>
          <ac:spMkLst>
            <pc:docMk/>
            <pc:sldMk cId="421318452" sldId="311"/>
            <ac:spMk id="8" creationId="{EA08D7EA-7ABD-12AF-1F4C-124ED82F9A74}"/>
          </ac:spMkLst>
        </pc:spChg>
        <pc:spChg chg="mod topLvl">
          <ac:chgData name="Wolf, Jacob D." userId="05576282-d74a-4647-9cd1-42b570626f82" providerId="ADAL" clId="{B84C8E03-DB4D-44B8-9CA2-6F505ACE73D9}" dt="2022-10-12T02:29:59.605" v="1094" actId="1076"/>
          <ac:spMkLst>
            <pc:docMk/>
            <pc:sldMk cId="421318452" sldId="311"/>
            <ac:spMk id="9" creationId="{6822FDFE-88BF-F5FE-C4AF-84183747D595}"/>
          </ac:spMkLst>
        </pc:spChg>
        <pc:spChg chg="mod">
          <ac:chgData name="Wolf, Jacob D." userId="05576282-d74a-4647-9cd1-42b570626f82" providerId="ADAL" clId="{B84C8E03-DB4D-44B8-9CA2-6F505ACE73D9}" dt="2022-10-12T02:31:51.706" v="1187" actId="1076"/>
          <ac:spMkLst>
            <pc:docMk/>
            <pc:sldMk cId="421318452" sldId="311"/>
            <ac:spMk id="12" creationId="{19E4BD0C-C850-8A1A-48B2-398B34B2FB8D}"/>
          </ac:spMkLst>
        </pc:spChg>
        <pc:grpChg chg="del">
          <ac:chgData name="Wolf, Jacob D." userId="05576282-d74a-4647-9cd1-42b570626f82" providerId="ADAL" clId="{B84C8E03-DB4D-44B8-9CA2-6F505ACE73D9}" dt="2022-10-12T02:27:15.217" v="1004" actId="478"/>
          <ac:grpSpMkLst>
            <pc:docMk/>
            <pc:sldMk cId="421318452" sldId="311"/>
            <ac:grpSpMk id="7" creationId="{11163B3A-CE9D-34BB-7A20-B0534B7C27FF}"/>
          </ac:grpSpMkLst>
        </pc:grpChg>
        <pc:grpChg chg="add del mod">
          <ac:chgData name="Wolf, Jacob D." userId="05576282-d74a-4647-9cd1-42b570626f82" providerId="ADAL" clId="{B84C8E03-DB4D-44B8-9CA2-6F505ACE73D9}" dt="2022-10-12T02:31:34.006" v="1184" actId="478"/>
          <ac:grpSpMkLst>
            <pc:docMk/>
            <pc:sldMk cId="421318452" sldId="311"/>
            <ac:grpSpMk id="10" creationId="{AD2DB1C8-E0CF-B025-A60F-23F4861C1465}"/>
          </ac:grpSpMkLst>
        </pc:grpChg>
        <pc:picChg chg="mod">
          <ac:chgData name="Wolf, Jacob D." userId="05576282-d74a-4647-9cd1-42b570626f82" providerId="ADAL" clId="{B84C8E03-DB4D-44B8-9CA2-6F505ACE73D9}" dt="2022-10-12T02:30:04.360" v="1095" actId="1076"/>
          <ac:picMkLst>
            <pc:docMk/>
            <pc:sldMk cId="421318452" sldId="311"/>
            <ac:picMk id="3" creationId="{7E4BA97F-43D8-995D-CDEF-D190E05FBF94}"/>
          </ac:picMkLst>
        </pc:picChg>
        <pc:picChg chg="mod">
          <ac:chgData name="Wolf, Jacob D." userId="05576282-d74a-4647-9cd1-42b570626f82" providerId="ADAL" clId="{B84C8E03-DB4D-44B8-9CA2-6F505ACE73D9}" dt="2022-10-12T02:30:09.747" v="1096" actId="1076"/>
          <ac:picMkLst>
            <pc:docMk/>
            <pc:sldMk cId="421318452" sldId="311"/>
            <ac:picMk id="1026" creationId="{4998C981-8C3B-2B2B-A7BC-EDA582D85751}"/>
          </ac:picMkLst>
        </pc:picChg>
      </pc:sldChg>
      <pc:sldChg chg="modSp mod">
        <pc:chgData name="Wolf, Jacob D." userId="05576282-d74a-4647-9cd1-42b570626f82" providerId="ADAL" clId="{B84C8E03-DB4D-44B8-9CA2-6F505ACE73D9}" dt="2022-10-12T14:15:26.702" v="1970" actId="20577"/>
        <pc:sldMkLst>
          <pc:docMk/>
          <pc:sldMk cId="3800619108" sldId="312"/>
        </pc:sldMkLst>
        <pc:spChg chg="mod">
          <ac:chgData name="Wolf, Jacob D." userId="05576282-d74a-4647-9cd1-42b570626f82" providerId="ADAL" clId="{B84C8E03-DB4D-44B8-9CA2-6F505ACE73D9}" dt="2022-10-12T02:32:12.703" v="1220" actId="20577"/>
          <ac:spMkLst>
            <pc:docMk/>
            <pc:sldMk cId="3800619108" sldId="312"/>
            <ac:spMk id="5" creationId="{F2CA2D33-6ECB-F34A-D756-597E8ABF2E8D}"/>
          </ac:spMkLst>
        </pc:spChg>
        <pc:spChg chg="mod">
          <ac:chgData name="Wolf, Jacob D." userId="05576282-d74a-4647-9cd1-42b570626f82" providerId="ADAL" clId="{B84C8E03-DB4D-44B8-9CA2-6F505ACE73D9}" dt="2022-10-12T14:15:26.702" v="1970" actId="20577"/>
          <ac:spMkLst>
            <pc:docMk/>
            <pc:sldMk cId="3800619108" sldId="312"/>
            <ac:spMk id="6" creationId="{39D3BBD7-ADC9-DA56-038D-44A975C43E4D}"/>
          </ac:spMkLst>
        </pc:spChg>
        <pc:graphicFrameChg chg="mod">
          <ac:chgData name="Wolf, Jacob D." userId="05576282-d74a-4647-9cd1-42b570626f82" providerId="ADAL" clId="{B84C8E03-DB4D-44B8-9CA2-6F505ACE73D9}" dt="2022-10-12T02:41:56.873" v="1691" actId="478"/>
          <ac:graphicFrameMkLst>
            <pc:docMk/>
            <pc:sldMk cId="3800619108" sldId="312"/>
            <ac:graphicFrameMk id="2" creationId="{45BD5C2A-F0A7-07E8-6202-C939BABDD355}"/>
          </ac:graphicFrameMkLst>
        </pc:graphicFrameChg>
      </pc:sldChg>
      <pc:sldChg chg="modSp mod">
        <pc:chgData name="Wolf, Jacob D." userId="05576282-d74a-4647-9cd1-42b570626f82" providerId="ADAL" clId="{B84C8E03-DB4D-44B8-9CA2-6F505ACE73D9}" dt="2022-10-12T14:15:22.034" v="1968" actId="20577"/>
        <pc:sldMkLst>
          <pc:docMk/>
          <pc:sldMk cId="1718364736" sldId="313"/>
        </pc:sldMkLst>
        <pc:spChg chg="mod">
          <ac:chgData name="Wolf, Jacob D." userId="05576282-d74a-4647-9cd1-42b570626f82" providerId="ADAL" clId="{B84C8E03-DB4D-44B8-9CA2-6F505ACE73D9}" dt="2022-10-12T02:34:36.475" v="1463" actId="255"/>
          <ac:spMkLst>
            <pc:docMk/>
            <pc:sldMk cId="1718364736" sldId="313"/>
            <ac:spMk id="5" creationId="{F2CA2D33-6ECB-F34A-D756-597E8ABF2E8D}"/>
          </ac:spMkLst>
        </pc:spChg>
        <pc:spChg chg="mod">
          <ac:chgData name="Wolf, Jacob D." userId="05576282-d74a-4647-9cd1-42b570626f82" providerId="ADAL" clId="{B84C8E03-DB4D-44B8-9CA2-6F505ACE73D9}" dt="2022-10-12T02:37:11.346" v="1565" actId="313"/>
          <ac:spMkLst>
            <pc:docMk/>
            <pc:sldMk cId="1718364736" sldId="313"/>
            <ac:spMk id="7" creationId="{749C2509-70D7-D6F6-C2F0-A4E5B43124BE}"/>
          </ac:spMkLst>
        </pc:spChg>
        <pc:spChg chg="mod">
          <ac:chgData name="Wolf, Jacob D." userId="05576282-d74a-4647-9cd1-42b570626f82" providerId="ADAL" clId="{B84C8E03-DB4D-44B8-9CA2-6F505ACE73D9}" dt="2022-10-12T14:15:22.034" v="1968" actId="20577"/>
          <ac:spMkLst>
            <pc:docMk/>
            <pc:sldMk cId="1718364736" sldId="313"/>
            <ac:spMk id="8" creationId="{1368E7C8-5062-AEAE-03E5-7DC39DB9FB2D}"/>
          </ac:spMkLst>
        </pc:spChg>
      </pc:sldChg>
      <pc:sldChg chg="modSp mod">
        <pc:chgData name="Wolf, Jacob D." userId="05576282-d74a-4647-9cd1-42b570626f82" providerId="ADAL" clId="{B84C8E03-DB4D-44B8-9CA2-6F505ACE73D9}" dt="2022-10-12T14:16:25.136" v="1994" actId="20577"/>
        <pc:sldMkLst>
          <pc:docMk/>
          <pc:sldMk cId="2901801152" sldId="314"/>
        </pc:sldMkLst>
        <pc:spChg chg="mod">
          <ac:chgData name="Wolf, Jacob D." userId="05576282-d74a-4647-9cd1-42b570626f82" providerId="ADAL" clId="{B84C8E03-DB4D-44B8-9CA2-6F505ACE73D9}" dt="2022-10-12T01:59:39.762" v="406" actId="20577"/>
          <ac:spMkLst>
            <pc:docMk/>
            <pc:sldMk cId="2901801152" sldId="314"/>
            <ac:spMk id="2" creationId="{8E49A224-3322-0A57-EED0-264BD7BBECC5}"/>
          </ac:spMkLst>
        </pc:spChg>
        <pc:spChg chg="mod">
          <ac:chgData name="Wolf, Jacob D." userId="05576282-d74a-4647-9cd1-42b570626f82" providerId="ADAL" clId="{B84C8E03-DB4D-44B8-9CA2-6F505ACE73D9}" dt="2022-10-12T14:16:25.136" v="1994" actId="20577"/>
          <ac:spMkLst>
            <pc:docMk/>
            <pc:sldMk cId="2901801152" sldId="314"/>
            <ac:spMk id="3" creationId="{D417A199-1806-1284-9A3C-807D1BF4DCCB}"/>
          </ac:spMkLst>
        </pc:spChg>
      </pc:sldChg>
      <pc:sldChg chg="modSp mod">
        <pc:chgData name="Wolf, Jacob D." userId="05576282-d74a-4647-9cd1-42b570626f82" providerId="ADAL" clId="{B84C8E03-DB4D-44B8-9CA2-6F505ACE73D9}" dt="2022-10-12T13:54:52.695" v="1813" actId="20577"/>
        <pc:sldMkLst>
          <pc:docMk/>
          <pc:sldMk cId="108045924" sldId="316"/>
        </pc:sldMkLst>
        <pc:spChg chg="mod">
          <ac:chgData name="Wolf, Jacob D." userId="05576282-d74a-4647-9cd1-42b570626f82" providerId="ADAL" clId="{B84C8E03-DB4D-44B8-9CA2-6F505ACE73D9}" dt="2022-10-12T13:54:52.695" v="1813" actId="20577"/>
          <ac:spMkLst>
            <pc:docMk/>
            <pc:sldMk cId="108045924" sldId="316"/>
            <ac:spMk id="7" creationId="{F3493848-ABA4-25EF-E33B-CC0943B9B3FF}"/>
          </ac:spMkLst>
        </pc:spChg>
      </pc:sldChg>
      <pc:sldChg chg="modSp mod">
        <pc:chgData name="Wolf, Jacob D." userId="05576282-d74a-4647-9cd1-42b570626f82" providerId="ADAL" clId="{B84C8E03-DB4D-44B8-9CA2-6F505ACE73D9}" dt="2022-10-12T13:54:39.303" v="1805" actId="20577"/>
        <pc:sldMkLst>
          <pc:docMk/>
          <pc:sldMk cId="2890421439" sldId="317"/>
        </pc:sldMkLst>
        <pc:spChg chg="mod">
          <ac:chgData name="Wolf, Jacob D." userId="05576282-d74a-4647-9cd1-42b570626f82" providerId="ADAL" clId="{B84C8E03-DB4D-44B8-9CA2-6F505ACE73D9}" dt="2022-10-12T13:54:39.303" v="1805" actId="20577"/>
          <ac:spMkLst>
            <pc:docMk/>
            <pc:sldMk cId="2890421439" sldId="317"/>
            <ac:spMk id="7" creationId="{226BB715-07DD-245B-B627-B537E65AF3C4}"/>
          </ac:spMkLst>
        </pc:spChg>
      </pc:sldChg>
      <pc:sldChg chg="modSp mod">
        <pc:chgData name="Wolf, Jacob D." userId="05576282-d74a-4647-9cd1-42b570626f82" providerId="ADAL" clId="{B84C8E03-DB4D-44B8-9CA2-6F505ACE73D9}" dt="2022-10-12T13:54:46.132" v="1808" actId="20577"/>
        <pc:sldMkLst>
          <pc:docMk/>
          <pc:sldMk cId="983254386" sldId="318"/>
        </pc:sldMkLst>
        <pc:spChg chg="mod">
          <ac:chgData name="Wolf, Jacob D." userId="05576282-d74a-4647-9cd1-42b570626f82" providerId="ADAL" clId="{B84C8E03-DB4D-44B8-9CA2-6F505ACE73D9}" dt="2022-10-12T13:54:46.132" v="1808" actId="20577"/>
          <ac:spMkLst>
            <pc:docMk/>
            <pc:sldMk cId="983254386" sldId="318"/>
            <ac:spMk id="7" creationId="{FE24AE40-C7E5-1749-E789-EDBCC4E6FD13}"/>
          </ac:spMkLst>
        </pc:spChg>
      </pc:sldChg>
      <pc:sldChg chg="modSp mod">
        <pc:chgData name="Wolf, Jacob D." userId="05576282-d74a-4647-9cd1-42b570626f82" providerId="ADAL" clId="{B84C8E03-DB4D-44B8-9CA2-6F505ACE73D9}" dt="2022-10-12T14:15:01.643" v="1960" actId="20577"/>
        <pc:sldMkLst>
          <pc:docMk/>
          <pc:sldMk cId="485464304" sldId="321"/>
        </pc:sldMkLst>
        <pc:spChg chg="mod">
          <ac:chgData name="Wolf, Jacob D." userId="05576282-d74a-4647-9cd1-42b570626f82" providerId="ADAL" clId="{B84C8E03-DB4D-44B8-9CA2-6F505ACE73D9}" dt="2022-10-12T14:15:01.643" v="1960" actId="20577"/>
          <ac:spMkLst>
            <pc:docMk/>
            <pc:sldMk cId="485464304" sldId="321"/>
            <ac:spMk id="7" creationId="{B93ECB8A-E58E-570F-43D3-DEA976AF69D4}"/>
          </ac:spMkLst>
        </pc:spChg>
      </pc:sldChg>
      <pc:sldChg chg="addSp delSp modSp">
        <pc:chgData name="Wolf, Jacob D." userId="05576282-d74a-4647-9cd1-42b570626f82" providerId="ADAL" clId="{B84C8E03-DB4D-44B8-9CA2-6F505ACE73D9}" dt="2022-10-12T03:18:33.628" v="1695" actId="478"/>
        <pc:sldMkLst>
          <pc:docMk/>
          <pc:sldMk cId="429585462" sldId="325"/>
        </pc:sldMkLst>
        <pc:picChg chg="add del mod">
          <ac:chgData name="Wolf, Jacob D." userId="05576282-d74a-4647-9cd1-42b570626f82" providerId="ADAL" clId="{B84C8E03-DB4D-44B8-9CA2-6F505ACE73D9}" dt="2022-10-12T03:18:33.628" v="1695" actId="478"/>
          <ac:picMkLst>
            <pc:docMk/>
            <pc:sldMk cId="429585462" sldId="325"/>
            <ac:picMk id="1026" creationId="{9CE1F906-B1CD-5723-66C8-8D673A5FA205}"/>
          </ac:picMkLst>
        </pc:picChg>
      </pc:sldChg>
      <pc:sldChg chg="modSp mod">
        <pc:chgData name="Wolf, Jacob D." userId="05576282-d74a-4647-9cd1-42b570626f82" providerId="ADAL" clId="{B84C8E03-DB4D-44B8-9CA2-6F505ACE73D9}" dt="2022-10-12T14:14:56.336" v="1958" actId="20577"/>
        <pc:sldMkLst>
          <pc:docMk/>
          <pc:sldMk cId="1280552326" sldId="326"/>
        </pc:sldMkLst>
        <pc:spChg chg="mod">
          <ac:chgData name="Wolf, Jacob D." userId="05576282-d74a-4647-9cd1-42b570626f82" providerId="ADAL" clId="{B84C8E03-DB4D-44B8-9CA2-6F505ACE73D9}" dt="2022-10-12T14:14:56.336" v="1958" actId="20577"/>
          <ac:spMkLst>
            <pc:docMk/>
            <pc:sldMk cId="1280552326" sldId="326"/>
            <ac:spMk id="10" creationId="{BF7CD07B-61BB-A4E3-B973-D10D70C3CBCA}"/>
          </ac:spMkLst>
        </pc:spChg>
        <pc:picChg chg="mod">
          <ac:chgData name="Wolf, Jacob D." userId="05576282-d74a-4647-9cd1-42b570626f82" providerId="ADAL" clId="{B84C8E03-DB4D-44B8-9CA2-6F505ACE73D9}" dt="2022-10-12T14:05:52.719" v="1893" actId="1036"/>
          <ac:picMkLst>
            <pc:docMk/>
            <pc:sldMk cId="1280552326" sldId="326"/>
            <ac:picMk id="5" creationId="{E21B9A45-72CB-47C4-1CDB-236A0C19CC83}"/>
          </ac:picMkLst>
        </pc:picChg>
      </pc:sldChg>
      <pc:sldChg chg="addSp modSp new del">
        <pc:chgData name="Wolf, Jacob D." userId="05576282-d74a-4647-9cd1-42b570626f82" providerId="ADAL" clId="{B84C8E03-DB4D-44B8-9CA2-6F505ACE73D9}" dt="2022-10-12T03:22:45.613" v="1743" actId="47"/>
        <pc:sldMkLst>
          <pc:docMk/>
          <pc:sldMk cId="708207231" sldId="327"/>
        </pc:sldMkLst>
        <pc:picChg chg="add mod">
          <ac:chgData name="Wolf, Jacob D." userId="05576282-d74a-4647-9cd1-42b570626f82" providerId="ADAL" clId="{B84C8E03-DB4D-44B8-9CA2-6F505ACE73D9}" dt="2022-10-12T03:21:52.290" v="1736" actId="732"/>
          <ac:picMkLst>
            <pc:docMk/>
            <pc:sldMk cId="708207231" sldId="327"/>
            <ac:picMk id="2050" creationId="{EEE09F3A-54B7-498B-87A7-FFE4EA6FA80A}"/>
          </ac:picMkLst>
        </pc:picChg>
      </pc:sldChg>
      <pc:sldChg chg="addSp delSp modSp add mod">
        <pc:chgData name="Wolf, Jacob D." userId="05576282-d74a-4647-9cd1-42b570626f82" providerId="ADAL" clId="{B84C8E03-DB4D-44B8-9CA2-6F505ACE73D9}" dt="2022-10-12T03:22:42.640" v="1742"/>
        <pc:sldMkLst>
          <pc:docMk/>
          <pc:sldMk cId="56215273" sldId="328"/>
        </pc:sldMkLst>
        <pc:spChg chg="del">
          <ac:chgData name="Wolf, Jacob D." userId="05576282-d74a-4647-9cd1-42b570626f82" providerId="ADAL" clId="{B84C8E03-DB4D-44B8-9CA2-6F505ACE73D9}" dt="2022-10-12T03:22:32.840" v="1740" actId="478"/>
          <ac:spMkLst>
            <pc:docMk/>
            <pc:sldMk cId="56215273" sldId="328"/>
            <ac:spMk id="2" creationId="{3656AE75-DCDC-7800-A51B-832B0685903A}"/>
          </ac:spMkLst>
        </pc:spChg>
        <pc:spChg chg="del">
          <ac:chgData name="Wolf, Jacob D." userId="05576282-d74a-4647-9cd1-42b570626f82" providerId="ADAL" clId="{B84C8E03-DB4D-44B8-9CA2-6F505ACE73D9}" dt="2022-10-12T03:22:25.848" v="1738" actId="478"/>
          <ac:spMkLst>
            <pc:docMk/>
            <pc:sldMk cId="56215273" sldId="328"/>
            <ac:spMk id="4" creationId="{83297EEC-6299-D924-2B6D-504618678982}"/>
          </ac:spMkLst>
        </pc:spChg>
        <pc:spChg chg="add del mod">
          <ac:chgData name="Wolf, Jacob D." userId="05576282-d74a-4647-9cd1-42b570626f82" providerId="ADAL" clId="{B84C8E03-DB4D-44B8-9CA2-6F505ACE73D9}" dt="2022-10-12T03:22:28.770" v="1739" actId="478"/>
          <ac:spMkLst>
            <pc:docMk/>
            <pc:sldMk cId="56215273" sldId="328"/>
            <ac:spMk id="6" creationId="{E5B67BC2-D98B-94B9-8056-855B9AE2AF98}"/>
          </ac:spMkLst>
        </pc:spChg>
        <pc:spChg chg="add del mod">
          <ac:chgData name="Wolf, Jacob D." userId="05576282-d74a-4647-9cd1-42b570626f82" providerId="ADAL" clId="{B84C8E03-DB4D-44B8-9CA2-6F505ACE73D9}" dt="2022-10-12T03:22:35.271" v="1741" actId="478"/>
          <ac:spMkLst>
            <pc:docMk/>
            <pc:sldMk cId="56215273" sldId="328"/>
            <ac:spMk id="8" creationId="{C5C54CE4-897C-D2D6-A633-20F4F5F4764D}"/>
          </ac:spMkLst>
        </pc:spChg>
        <pc:picChg chg="add mod">
          <ac:chgData name="Wolf, Jacob D." userId="05576282-d74a-4647-9cd1-42b570626f82" providerId="ADAL" clId="{B84C8E03-DB4D-44B8-9CA2-6F505ACE73D9}" dt="2022-10-12T03:22:42.640" v="1742"/>
          <ac:picMkLst>
            <pc:docMk/>
            <pc:sldMk cId="56215273" sldId="328"/>
            <ac:picMk id="9" creationId="{E4874345-3DC6-DDF3-2C5B-B50FB4C8F3C9}"/>
          </ac:picMkLst>
        </pc:picChg>
      </pc:sldChg>
      <pc:sldChg chg="modSp mod">
        <pc:chgData name="Wolf, Jacob D." userId="05576282-d74a-4647-9cd1-42b570626f82" providerId="ADAL" clId="{B84C8E03-DB4D-44B8-9CA2-6F505ACE73D9}" dt="2022-10-12T14:14:23.987" v="1940" actId="20577"/>
        <pc:sldMkLst>
          <pc:docMk/>
          <pc:sldMk cId="2672492830" sldId="329"/>
        </pc:sldMkLst>
        <pc:spChg chg="mod">
          <ac:chgData name="Wolf, Jacob D." userId="05576282-d74a-4647-9cd1-42b570626f82" providerId="ADAL" clId="{B84C8E03-DB4D-44B8-9CA2-6F505ACE73D9}" dt="2022-10-12T14:14:23.987" v="1940" actId="20577"/>
          <ac:spMkLst>
            <pc:docMk/>
            <pc:sldMk cId="2672492830" sldId="329"/>
            <ac:spMk id="3" creationId="{4EE16F41-BC7E-37D7-8A8C-6A9F423F873A}"/>
          </ac:spMkLst>
        </pc:spChg>
      </pc:sldChg>
    </pc:docChg>
  </pc:docChgLst>
  <pc:docChgLst>
    <pc:chgData name="Spiller, Hannah G." userId="S::spillerh@my.erau.edu::f42f1aa8-bbe2-42da-86ac-84a2e4ce8dc6" providerId="AD" clId="Web-{D7520AD5-495C-42AF-A668-46124ECD5AEE}"/>
    <pc:docChg chg="modSld sldOrd">
      <pc:chgData name="Spiller, Hannah G." userId="S::spillerh@my.erau.edu::f42f1aa8-bbe2-42da-86ac-84a2e4ce8dc6" providerId="AD" clId="Web-{D7520AD5-495C-42AF-A668-46124ECD5AEE}" dt="2022-10-06T20:22:36.638" v="17"/>
      <pc:docMkLst>
        <pc:docMk/>
      </pc:docMkLst>
      <pc:sldChg chg="ord">
        <pc:chgData name="Spiller, Hannah G." userId="S::spillerh@my.erau.edu::f42f1aa8-bbe2-42da-86ac-84a2e4ce8dc6" providerId="AD" clId="Web-{D7520AD5-495C-42AF-A668-46124ECD5AEE}" dt="2022-10-06T20:22:36.638" v="17"/>
        <pc:sldMkLst>
          <pc:docMk/>
          <pc:sldMk cId="2990621880" sldId="292"/>
        </pc:sldMkLst>
      </pc:sldChg>
      <pc:sldChg chg="modSp ord">
        <pc:chgData name="Spiller, Hannah G." userId="S::spillerh@my.erau.edu::f42f1aa8-bbe2-42da-86ac-84a2e4ce8dc6" providerId="AD" clId="Web-{D7520AD5-495C-42AF-A668-46124ECD5AEE}" dt="2022-10-06T20:21:44.151" v="15"/>
        <pc:sldMkLst>
          <pc:docMk/>
          <pc:sldMk cId="1840018845" sldId="295"/>
        </pc:sldMkLst>
        <pc:spChg chg="mod">
          <ac:chgData name="Spiller, Hannah G." userId="S::spillerh@my.erau.edu::f42f1aa8-bbe2-42da-86ac-84a2e4ce8dc6" providerId="AD" clId="Web-{D7520AD5-495C-42AF-A668-46124ECD5AEE}" dt="2022-10-06T20:21:30.415" v="11" actId="20577"/>
          <ac:spMkLst>
            <pc:docMk/>
            <pc:sldMk cId="1840018845" sldId="295"/>
            <ac:spMk id="15" creationId="{07360BBB-D5AD-E805-C32C-19B427DF1CD0}"/>
          </ac:spMkLst>
        </pc:spChg>
        <pc:spChg chg="mod">
          <ac:chgData name="Spiller, Hannah G." userId="S::spillerh@my.erau.edu::f42f1aa8-bbe2-42da-86ac-84a2e4ce8dc6" providerId="AD" clId="Web-{D7520AD5-495C-42AF-A668-46124ECD5AEE}" dt="2022-10-06T20:21:34.681" v="14" actId="20577"/>
          <ac:spMkLst>
            <pc:docMk/>
            <pc:sldMk cId="1840018845" sldId="295"/>
            <ac:spMk id="19" creationId="{EFE3BC9D-94B7-AE5F-1AB9-075B3B19CD6B}"/>
          </ac:spMkLst>
        </pc:spChg>
      </pc:sldChg>
      <pc:sldChg chg="ord">
        <pc:chgData name="Spiller, Hannah G." userId="S::spillerh@my.erau.edu::f42f1aa8-bbe2-42da-86ac-84a2e4ce8dc6" providerId="AD" clId="Web-{D7520AD5-495C-42AF-A668-46124ECD5AEE}" dt="2022-10-06T20:22:31.185" v="16"/>
        <pc:sldMkLst>
          <pc:docMk/>
          <pc:sldMk cId="2080246197" sldId="296"/>
        </pc:sldMkLst>
      </pc:sldChg>
    </pc:docChg>
  </pc:docChgLst>
  <pc:docChgLst>
    <pc:chgData name="Astrup, Dylan J." userId="S::astrupd@my.erau.edu::56b1825f-da8e-4cf8-aad7-60ebaa314d46" providerId="AD" clId="Web-{7D0EEE56-F012-4369-BB75-1FFD378D18D1}"/>
    <pc:docChg chg="modSld">
      <pc:chgData name="Astrup, Dylan J." userId="S::astrupd@my.erau.edu::56b1825f-da8e-4cf8-aad7-60ebaa314d46" providerId="AD" clId="Web-{7D0EEE56-F012-4369-BB75-1FFD378D18D1}" dt="2022-10-03T19:32:49.879" v="38" actId="1076"/>
      <pc:docMkLst>
        <pc:docMk/>
      </pc:docMkLst>
      <pc:sldChg chg="addSp delSp modSp">
        <pc:chgData name="Astrup, Dylan J." userId="S::astrupd@my.erau.edu::56b1825f-da8e-4cf8-aad7-60ebaa314d46" providerId="AD" clId="Web-{7D0EEE56-F012-4369-BB75-1FFD378D18D1}" dt="2022-10-03T19:28:07.910" v="27"/>
        <pc:sldMkLst>
          <pc:docMk/>
          <pc:sldMk cId="1547911601" sldId="257"/>
        </pc:sldMkLst>
        <pc:spChg chg="del">
          <ac:chgData name="Astrup, Dylan J." userId="S::astrupd@my.erau.edu::56b1825f-da8e-4cf8-aad7-60ebaa314d46" providerId="AD" clId="Web-{7D0EEE56-F012-4369-BB75-1FFD378D18D1}" dt="2022-10-03T19:27:07.578" v="11"/>
          <ac:spMkLst>
            <pc:docMk/>
            <pc:sldMk cId="1547911601" sldId="257"/>
            <ac:spMk id="2" creationId="{94E463C2-BC56-4832-00C7-F8FA90B12A39}"/>
          </ac:spMkLst>
        </pc:spChg>
        <pc:spChg chg="add del mod">
          <ac:chgData name="Astrup, Dylan J." userId="S::astrupd@my.erau.edu::56b1825f-da8e-4cf8-aad7-60ebaa314d46" providerId="AD" clId="Web-{7D0EEE56-F012-4369-BB75-1FFD378D18D1}" dt="2022-10-03T19:28:07.910" v="27"/>
          <ac:spMkLst>
            <pc:docMk/>
            <pc:sldMk cId="1547911601" sldId="257"/>
            <ac:spMk id="8" creationId="{5DF207B8-53C3-2621-A720-09EB4FFA3EA7}"/>
          </ac:spMkLst>
        </pc:spChg>
        <pc:spChg chg="add mod">
          <ac:chgData name="Astrup, Dylan J." userId="S::astrupd@my.erau.edu::56b1825f-da8e-4cf8-aad7-60ebaa314d46" providerId="AD" clId="Web-{7D0EEE56-F012-4369-BB75-1FFD378D18D1}" dt="2022-10-03T19:27:57.940" v="26" actId="20577"/>
          <ac:spMkLst>
            <pc:docMk/>
            <pc:sldMk cId="1547911601" sldId="257"/>
            <ac:spMk id="10" creationId="{FA0D8C9E-F5BD-4819-ADBD-36608DF7F7EC}"/>
          </ac:spMkLst>
        </pc:spChg>
      </pc:sldChg>
      <pc:sldChg chg="addSp delSp modSp">
        <pc:chgData name="Astrup, Dylan J." userId="S::astrupd@my.erau.edu::56b1825f-da8e-4cf8-aad7-60ebaa314d46" providerId="AD" clId="Web-{7D0EEE56-F012-4369-BB75-1FFD378D18D1}" dt="2022-10-03T19:27:49.721" v="22"/>
        <pc:sldMkLst>
          <pc:docMk/>
          <pc:sldMk cId="1532259804" sldId="259"/>
        </pc:sldMkLst>
        <pc:spChg chg="del">
          <ac:chgData name="Astrup, Dylan J." userId="S::astrupd@my.erau.edu::56b1825f-da8e-4cf8-aad7-60ebaa314d46" providerId="AD" clId="Web-{7D0EEE56-F012-4369-BB75-1FFD378D18D1}" dt="2022-10-03T19:26:56.124" v="3"/>
          <ac:spMkLst>
            <pc:docMk/>
            <pc:sldMk cId="1532259804" sldId="259"/>
            <ac:spMk id="2" creationId="{D917B7BB-7A95-C5D8-0FB4-1FA0DCFAD80C}"/>
          </ac:spMkLst>
        </pc:spChg>
        <pc:spChg chg="add del mod">
          <ac:chgData name="Astrup, Dylan J." userId="S::astrupd@my.erau.edu::56b1825f-da8e-4cf8-aad7-60ebaa314d46" providerId="AD" clId="Web-{7D0EEE56-F012-4369-BB75-1FFD378D18D1}" dt="2022-10-03T19:27:49.721" v="22"/>
          <ac:spMkLst>
            <pc:docMk/>
            <pc:sldMk cId="1532259804" sldId="259"/>
            <ac:spMk id="7" creationId="{9868A512-BE37-1E2D-BAAF-AA0B8EE17C9E}"/>
          </ac:spMkLst>
        </pc:spChg>
        <pc:spChg chg="add del mod">
          <ac:chgData name="Astrup, Dylan J." userId="S::astrupd@my.erau.edu::56b1825f-da8e-4cf8-aad7-60ebaa314d46" providerId="AD" clId="Web-{7D0EEE56-F012-4369-BB75-1FFD378D18D1}" dt="2022-10-03T19:27:40.127" v="19" actId="1076"/>
          <ac:spMkLst>
            <pc:docMk/>
            <pc:sldMk cId="1532259804" sldId="259"/>
            <ac:spMk id="9" creationId="{BC9565ED-D0E7-53B9-42DE-F7D45F78751C}"/>
          </ac:spMkLst>
        </pc:spChg>
        <pc:spChg chg="add del mod">
          <ac:chgData name="Astrup, Dylan J." userId="S::astrupd@my.erau.edu::56b1825f-da8e-4cf8-aad7-60ebaa314d46" providerId="AD" clId="Web-{7D0EEE56-F012-4369-BB75-1FFD378D18D1}" dt="2022-10-03T19:27:32.673" v="17"/>
          <ac:spMkLst>
            <pc:docMk/>
            <pc:sldMk cId="1532259804" sldId="259"/>
            <ac:spMk id="15" creationId="{97D46AE9-7274-2E4F-DA5A-0688549B78EB}"/>
          </ac:spMkLst>
        </pc:spChg>
      </pc:sldChg>
      <pc:sldChg chg="delSp">
        <pc:chgData name="Astrup, Dylan J." userId="S::astrupd@my.erau.edu::56b1825f-da8e-4cf8-aad7-60ebaa314d46" providerId="AD" clId="Web-{7D0EEE56-F012-4369-BB75-1FFD378D18D1}" dt="2022-10-03T19:28:14.941" v="28"/>
        <pc:sldMkLst>
          <pc:docMk/>
          <pc:sldMk cId="3978656310" sldId="261"/>
        </pc:sldMkLst>
        <pc:spChg chg="del">
          <ac:chgData name="Astrup, Dylan J." userId="S::astrupd@my.erau.edu::56b1825f-da8e-4cf8-aad7-60ebaa314d46" providerId="AD" clId="Web-{7D0EEE56-F012-4369-BB75-1FFD378D18D1}" dt="2022-10-03T19:28:14.941" v="28"/>
          <ac:spMkLst>
            <pc:docMk/>
            <pc:sldMk cId="3978656310" sldId="261"/>
            <ac:spMk id="3" creationId="{16EE0836-0B21-CD6B-6481-0A6B392C69E9}"/>
          </ac:spMkLst>
        </pc:spChg>
      </pc:sldChg>
      <pc:sldChg chg="delSp">
        <pc:chgData name="Astrup, Dylan J." userId="S::astrupd@my.erau.edu::56b1825f-da8e-4cf8-aad7-60ebaa314d46" providerId="AD" clId="Web-{7D0EEE56-F012-4369-BB75-1FFD378D18D1}" dt="2022-10-03T19:30:37.434" v="35"/>
        <pc:sldMkLst>
          <pc:docMk/>
          <pc:sldMk cId="3221376499" sldId="262"/>
        </pc:sldMkLst>
        <pc:spChg chg="del">
          <ac:chgData name="Astrup, Dylan J." userId="S::astrupd@my.erau.edu::56b1825f-da8e-4cf8-aad7-60ebaa314d46" providerId="AD" clId="Web-{7D0EEE56-F012-4369-BB75-1FFD378D18D1}" dt="2022-10-03T19:29:38.071" v="34"/>
          <ac:spMkLst>
            <pc:docMk/>
            <pc:sldMk cId="3221376499" sldId="262"/>
            <ac:spMk id="3" creationId="{8187FDA3-573A-D69B-3D74-55E3FCFA1064}"/>
          </ac:spMkLst>
        </pc:spChg>
        <pc:inkChg chg="del">
          <ac:chgData name="Astrup, Dylan J." userId="S::astrupd@my.erau.edu::56b1825f-da8e-4cf8-aad7-60ebaa314d46" providerId="AD" clId="Web-{7D0EEE56-F012-4369-BB75-1FFD378D18D1}" dt="2022-10-03T19:30:37.434" v="35"/>
          <ac:inkMkLst>
            <pc:docMk/>
            <pc:sldMk cId="3221376499" sldId="262"/>
            <ac:inkMk id="5" creationId="{4692C0FB-602A-C71A-103D-0A684284B1CA}"/>
          </ac:inkMkLst>
        </pc:inkChg>
      </pc:sldChg>
      <pc:sldChg chg="modSp">
        <pc:chgData name="Astrup, Dylan J." userId="S::astrupd@my.erau.edu::56b1825f-da8e-4cf8-aad7-60ebaa314d46" providerId="AD" clId="Web-{7D0EEE56-F012-4369-BB75-1FFD378D18D1}" dt="2022-10-03T19:32:49.879" v="38" actId="1076"/>
        <pc:sldMkLst>
          <pc:docMk/>
          <pc:sldMk cId="3650331677" sldId="267"/>
        </pc:sldMkLst>
        <pc:graphicFrameChg chg="mod">
          <ac:chgData name="Astrup, Dylan J." userId="S::astrupd@my.erau.edu::56b1825f-da8e-4cf8-aad7-60ebaa314d46" providerId="AD" clId="Web-{7D0EEE56-F012-4369-BB75-1FFD378D18D1}" dt="2022-10-03T19:32:49.879" v="38" actId="1076"/>
          <ac:graphicFrameMkLst>
            <pc:docMk/>
            <pc:sldMk cId="3650331677" sldId="267"/>
            <ac:graphicFrameMk id="4" creationId="{AF4CAE27-D5F2-3DB3-D073-DF39B376DEB5}"/>
          </ac:graphicFrameMkLst>
        </pc:graphicFrameChg>
      </pc:sldChg>
      <pc:sldChg chg="delSp modSp">
        <pc:chgData name="Astrup, Dylan J." userId="S::astrupd@my.erau.edu::56b1825f-da8e-4cf8-aad7-60ebaa314d46" providerId="AD" clId="Web-{7D0EEE56-F012-4369-BB75-1FFD378D18D1}" dt="2022-10-03T19:28:28.723" v="32" actId="14100"/>
        <pc:sldMkLst>
          <pc:docMk/>
          <pc:sldMk cId="191607916" sldId="271"/>
        </pc:sldMkLst>
        <pc:spChg chg="del mod">
          <ac:chgData name="Astrup, Dylan J." userId="S::astrupd@my.erau.edu::56b1825f-da8e-4cf8-aad7-60ebaa314d46" providerId="AD" clId="Web-{7D0EEE56-F012-4369-BB75-1FFD378D18D1}" dt="2022-10-03T19:28:24.348" v="30"/>
          <ac:spMkLst>
            <pc:docMk/>
            <pc:sldMk cId="191607916" sldId="271"/>
            <ac:spMk id="3" creationId="{C810D73F-5407-7BFA-C95E-F102FD27A0DD}"/>
          </ac:spMkLst>
        </pc:spChg>
        <pc:picChg chg="mod">
          <ac:chgData name="Astrup, Dylan J." userId="S::astrupd@my.erau.edu::56b1825f-da8e-4cf8-aad7-60ebaa314d46" providerId="AD" clId="Web-{7D0EEE56-F012-4369-BB75-1FFD378D18D1}" dt="2022-10-03T19:28:28.723" v="32" actId="14100"/>
          <ac:picMkLst>
            <pc:docMk/>
            <pc:sldMk cId="191607916" sldId="271"/>
            <ac:picMk id="5" creationId="{2E699E65-ED81-8B7A-8FF4-781574B99519}"/>
          </ac:picMkLst>
        </pc:picChg>
      </pc:sldChg>
      <pc:sldChg chg="modSp mod modClrScheme chgLayout">
        <pc:chgData name="Astrup, Dylan J." userId="S::astrupd@my.erau.edu::56b1825f-da8e-4cf8-aad7-60ebaa314d46" providerId="AD" clId="Web-{7D0EEE56-F012-4369-BB75-1FFD378D18D1}" dt="2022-10-03T19:28:39.427" v="33"/>
        <pc:sldMkLst>
          <pc:docMk/>
          <pc:sldMk cId="3575488815" sldId="272"/>
        </pc:sldMkLst>
        <pc:spChg chg="mod ord">
          <ac:chgData name="Astrup, Dylan J." userId="S::astrupd@my.erau.edu::56b1825f-da8e-4cf8-aad7-60ebaa314d46" providerId="AD" clId="Web-{7D0EEE56-F012-4369-BB75-1FFD378D18D1}" dt="2022-10-03T19:28:39.427" v="33"/>
          <ac:spMkLst>
            <pc:docMk/>
            <pc:sldMk cId="3575488815" sldId="272"/>
            <ac:spMk id="2" creationId="{91C00BC2-EA50-B5FB-9430-D1EB0A62576A}"/>
          </ac:spMkLst>
        </pc:spChg>
        <pc:spChg chg="mod ord">
          <ac:chgData name="Astrup, Dylan J." userId="S::astrupd@my.erau.edu::56b1825f-da8e-4cf8-aad7-60ebaa314d46" providerId="AD" clId="Web-{7D0EEE56-F012-4369-BB75-1FFD378D18D1}" dt="2022-10-03T19:28:39.427" v="33"/>
          <ac:spMkLst>
            <pc:docMk/>
            <pc:sldMk cId="3575488815" sldId="272"/>
            <ac:spMk id="3" creationId="{465E0B5E-E6A3-BBED-3195-B28D72D122D7}"/>
          </ac:spMkLst>
        </pc:spChg>
      </pc:sldChg>
      <pc:sldChg chg="modSp">
        <pc:chgData name="Astrup, Dylan J." userId="S::astrupd@my.erau.edu::56b1825f-da8e-4cf8-aad7-60ebaa314d46" providerId="AD" clId="Web-{7D0EEE56-F012-4369-BB75-1FFD378D18D1}" dt="2022-10-03T19:32:08.595" v="36" actId="1076"/>
        <pc:sldMkLst>
          <pc:docMk/>
          <pc:sldMk cId="3435699574" sldId="284"/>
        </pc:sldMkLst>
        <pc:graphicFrameChg chg="mod">
          <ac:chgData name="Astrup, Dylan J." userId="S::astrupd@my.erau.edu::56b1825f-da8e-4cf8-aad7-60ebaa314d46" providerId="AD" clId="Web-{7D0EEE56-F012-4369-BB75-1FFD378D18D1}" dt="2022-10-03T19:32:08.595" v="36" actId="1076"/>
          <ac:graphicFrameMkLst>
            <pc:docMk/>
            <pc:sldMk cId="3435699574" sldId="284"/>
            <ac:graphicFrameMk id="6" creationId="{21D2874E-F96C-5978-5B72-46FB18ADD2A9}"/>
          </ac:graphicFrameMkLst>
        </pc:graphicFrameChg>
      </pc:sldChg>
      <pc:sldChg chg="modSp">
        <pc:chgData name="Astrup, Dylan J." userId="S::astrupd@my.erau.edu::56b1825f-da8e-4cf8-aad7-60ebaa314d46" providerId="AD" clId="Web-{7D0EEE56-F012-4369-BB75-1FFD378D18D1}" dt="2022-10-03T19:32:19.862" v="37" actId="1076"/>
        <pc:sldMkLst>
          <pc:docMk/>
          <pc:sldMk cId="3402881972" sldId="288"/>
        </pc:sldMkLst>
        <pc:graphicFrameChg chg="mod">
          <ac:chgData name="Astrup, Dylan J." userId="S::astrupd@my.erau.edu::56b1825f-da8e-4cf8-aad7-60ebaa314d46" providerId="AD" clId="Web-{7D0EEE56-F012-4369-BB75-1FFD378D18D1}" dt="2022-10-03T19:32:19.862" v="37" actId="1076"/>
          <ac:graphicFrameMkLst>
            <pc:docMk/>
            <pc:sldMk cId="3402881972" sldId="288"/>
            <ac:graphicFrameMk id="6" creationId="{21D2874E-F96C-5978-5B72-46FB18ADD2A9}"/>
          </ac:graphicFrameMkLst>
        </pc:graphicFrameChg>
      </pc:sldChg>
    </pc:docChg>
  </pc:docChgLst>
  <pc:docChgLst>
    <pc:chgData name="Dylan Astrup" userId="56b1825f-da8e-4cf8-aad7-60ebaa314d46" providerId="ADAL" clId="{2F4AFC2C-949B-4937-B409-8BD72BF6E983}"/>
    <pc:docChg chg="undo custSel addSld delSld modSld sldOrd modMainMaster">
      <pc:chgData name="Dylan Astrup" userId="56b1825f-da8e-4cf8-aad7-60ebaa314d46" providerId="ADAL" clId="{2F4AFC2C-949B-4937-B409-8BD72BF6E983}" dt="2022-09-30T20:48:05.853" v="698" actId="207"/>
      <pc:docMkLst>
        <pc:docMk/>
      </pc:docMkLst>
      <pc:sldChg chg="delSp modSp mod modClrScheme delDesignElem chgLayout">
        <pc:chgData name="Dylan Astrup" userId="56b1825f-da8e-4cf8-aad7-60ebaa314d46" providerId="ADAL" clId="{2F4AFC2C-949B-4937-B409-8BD72BF6E983}" dt="2022-09-30T20:16:52.673" v="326" actId="700"/>
        <pc:sldMkLst>
          <pc:docMk/>
          <pc:sldMk cId="1547911601" sldId="257"/>
        </pc:sldMkLst>
        <pc:spChg chg="mod ord">
          <ac:chgData name="Dylan Astrup" userId="56b1825f-da8e-4cf8-aad7-60ebaa314d46" providerId="ADAL" clId="{2F4AFC2C-949B-4937-B409-8BD72BF6E983}" dt="2022-09-30T20:16:52.673" v="326" actId="700"/>
          <ac:spMkLst>
            <pc:docMk/>
            <pc:sldMk cId="1547911601" sldId="257"/>
            <ac:spMk id="2" creationId="{94E463C2-BC56-4832-00C7-F8FA90B12A39}"/>
          </ac:spMkLst>
        </pc:spChg>
        <pc:spChg chg="mod ord">
          <ac:chgData name="Dylan Astrup" userId="56b1825f-da8e-4cf8-aad7-60ebaa314d46" providerId="ADAL" clId="{2F4AFC2C-949B-4937-B409-8BD72BF6E983}" dt="2022-09-30T20:16:52.673" v="326" actId="700"/>
          <ac:spMkLst>
            <pc:docMk/>
            <pc:sldMk cId="1547911601" sldId="257"/>
            <ac:spMk id="3" creationId="{B4DDB100-272B-E208-1FE7-9CC5F22504CA}"/>
          </ac:spMkLst>
        </pc:spChg>
        <pc:spChg chg="del">
          <ac:chgData name="Dylan Astrup" userId="56b1825f-da8e-4cf8-aad7-60ebaa314d46" providerId="ADAL" clId="{2F4AFC2C-949B-4937-B409-8BD72BF6E983}" dt="2022-09-30T20:16:52.673" v="326" actId="700"/>
          <ac:spMkLst>
            <pc:docMk/>
            <pc:sldMk cId="1547911601" sldId="257"/>
            <ac:spMk id="8" creationId="{43C823D3-D619-407C-89E0-C6F6B1E7A42A}"/>
          </ac:spMkLst>
        </pc:spChg>
        <pc:spChg chg="del">
          <ac:chgData name="Dylan Astrup" userId="56b1825f-da8e-4cf8-aad7-60ebaa314d46" providerId="ADAL" clId="{2F4AFC2C-949B-4937-B409-8BD72BF6E983}" dt="2022-09-30T20:16:52.673" v="326" actId="700"/>
          <ac:spMkLst>
            <pc:docMk/>
            <pc:sldMk cId="1547911601" sldId="257"/>
            <ac:spMk id="10" creationId="{047F8E3E-2FFA-4A0F-B3C7-E57ADDCFB415}"/>
          </ac:spMkLst>
        </pc:spChg>
        <pc:grpChg chg="del">
          <ac:chgData name="Dylan Astrup" userId="56b1825f-da8e-4cf8-aad7-60ebaa314d46" providerId="ADAL" clId="{2F4AFC2C-949B-4937-B409-8BD72BF6E983}" dt="2022-09-30T20:16:52.673" v="326" actId="700"/>
          <ac:grpSpMkLst>
            <pc:docMk/>
            <pc:sldMk cId="1547911601" sldId="257"/>
            <ac:grpSpMk id="12" creationId="{33D939F1-7ABE-4D0E-946A-43F37F556AFD}"/>
          </ac:grpSpMkLst>
        </pc:grpChg>
        <pc:grpChg chg="del">
          <ac:chgData name="Dylan Astrup" userId="56b1825f-da8e-4cf8-aad7-60ebaa314d46" providerId="ADAL" clId="{2F4AFC2C-949B-4937-B409-8BD72BF6E983}" dt="2022-09-30T20:16:52.673" v="326" actId="700"/>
          <ac:grpSpMkLst>
            <pc:docMk/>
            <pc:sldMk cId="1547911601" sldId="257"/>
            <ac:grpSpMk id="18" creationId="{9DB3963A-4187-4A72-9DA4-CA6BADE22931}"/>
          </ac:grpSpMkLst>
        </pc:grpChg>
      </pc:sldChg>
      <pc:sldChg chg="del">
        <pc:chgData name="Dylan Astrup" userId="56b1825f-da8e-4cf8-aad7-60ebaa314d46" providerId="ADAL" clId="{2F4AFC2C-949B-4937-B409-8BD72BF6E983}" dt="2022-09-30T19:18:39.234" v="11" actId="47"/>
        <pc:sldMkLst>
          <pc:docMk/>
          <pc:sldMk cId="1655559509" sldId="258"/>
        </pc:sldMkLst>
      </pc:sldChg>
      <pc:sldChg chg="addSp delSp modSp mod modClrScheme delDesignElem chgLayout">
        <pc:chgData name="Dylan Astrup" userId="56b1825f-da8e-4cf8-aad7-60ebaa314d46" providerId="ADAL" clId="{2F4AFC2C-949B-4937-B409-8BD72BF6E983}" dt="2022-09-30T20:48:05.853" v="698" actId="207"/>
        <pc:sldMkLst>
          <pc:docMk/>
          <pc:sldMk cId="1532259804" sldId="259"/>
        </pc:sldMkLst>
        <pc:spChg chg="mod ord">
          <ac:chgData name="Dylan Astrup" userId="56b1825f-da8e-4cf8-aad7-60ebaa314d46" providerId="ADAL" clId="{2F4AFC2C-949B-4937-B409-8BD72BF6E983}" dt="2022-09-30T20:48:05.853" v="698" actId="207"/>
          <ac:spMkLst>
            <pc:docMk/>
            <pc:sldMk cId="1532259804" sldId="259"/>
            <ac:spMk id="2" creationId="{D917B7BB-7A95-C5D8-0FB4-1FA0DCFAD80C}"/>
          </ac:spMkLst>
        </pc:spChg>
        <pc:spChg chg="mod ord">
          <ac:chgData name="Dylan Astrup" userId="56b1825f-da8e-4cf8-aad7-60ebaa314d46" providerId="ADAL" clId="{2F4AFC2C-949B-4937-B409-8BD72BF6E983}" dt="2022-09-30T20:22:34.875" v="405" actId="700"/>
          <ac:spMkLst>
            <pc:docMk/>
            <pc:sldMk cId="1532259804" sldId="259"/>
            <ac:spMk id="3" creationId="{1F95F9C2-9772-E6E1-3C4E-FC5473C3583D}"/>
          </ac:spMkLst>
        </pc:spChg>
        <pc:spChg chg="add del">
          <ac:chgData name="Dylan Astrup" userId="56b1825f-da8e-4cf8-aad7-60ebaa314d46" providerId="ADAL" clId="{2F4AFC2C-949B-4937-B409-8BD72BF6E983}" dt="2022-09-30T20:00:59.064" v="220" actId="26606"/>
          <ac:spMkLst>
            <pc:docMk/>
            <pc:sldMk cId="1532259804" sldId="259"/>
            <ac:spMk id="5" creationId="{18873D23-2DCF-4B31-A009-95721C06E8E1}"/>
          </ac:spMkLst>
        </pc:spChg>
        <pc:spChg chg="add del">
          <ac:chgData name="Dylan Astrup" userId="56b1825f-da8e-4cf8-aad7-60ebaa314d46" providerId="ADAL" clId="{2F4AFC2C-949B-4937-B409-8BD72BF6E983}" dt="2022-09-30T20:00:59.064" v="220" actId="26606"/>
          <ac:spMkLst>
            <pc:docMk/>
            <pc:sldMk cId="1532259804" sldId="259"/>
            <ac:spMk id="6" creationId="{C13EF075-D4EF-4929-ADBC-91B27DA19955}"/>
          </ac:spMkLst>
        </pc:spChg>
        <pc:spChg chg="add del">
          <ac:chgData name="Dylan Astrup" userId="56b1825f-da8e-4cf8-aad7-60ebaa314d46" providerId="ADAL" clId="{2F4AFC2C-949B-4937-B409-8BD72BF6E983}" dt="2022-09-30T20:06:35.232" v="309" actId="700"/>
          <ac:spMkLst>
            <pc:docMk/>
            <pc:sldMk cId="1532259804" sldId="259"/>
            <ac:spMk id="8" creationId="{D038248A-211C-4EEC-8401-C761B929FB52}"/>
          </ac:spMkLst>
        </pc:spChg>
        <pc:spChg chg="add del">
          <ac:chgData name="Dylan Astrup" userId="56b1825f-da8e-4cf8-aad7-60ebaa314d46" providerId="ADAL" clId="{2F4AFC2C-949B-4937-B409-8BD72BF6E983}" dt="2022-09-30T20:06:35.232" v="309" actId="700"/>
          <ac:spMkLst>
            <pc:docMk/>
            <pc:sldMk cId="1532259804" sldId="259"/>
            <ac:spMk id="10" creationId="{C30A849F-66D9-40C8-BEC8-35AFF8F4568F}"/>
          </ac:spMkLst>
        </pc:spChg>
        <pc:grpChg chg="add del">
          <ac:chgData name="Dylan Astrup" userId="56b1825f-da8e-4cf8-aad7-60ebaa314d46" providerId="ADAL" clId="{2F4AFC2C-949B-4937-B409-8BD72BF6E983}" dt="2022-09-30T20:00:59.064" v="220" actId="26606"/>
          <ac:grpSpMkLst>
            <pc:docMk/>
            <pc:sldMk cId="1532259804" sldId="259"/>
            <ac:grpSpMk id="7" creationId="{DAA26DFA-AAB2-4973-9C17-16D587C7B198}"/>
          </ac:grpSpMkLst>
        </pc:grpChg>
        <pc:grpChg chg="add del">
          <ac:chgData name="Dylan Astrup" userId="56b1825f-da8e-4cf8-aad7-60ebaa314d46" providerId="ADAL" clId="{2F4AFC2C-949B-4937-B409-8BD72BF6E983}" dt="2022-09-30T20:06:35.232" v="309" actId="700"/>
          <ac:grpSpMkLst>
            <pc:docMk/>
            <pc:sldMk cId="1532259804" sldId="259"/>
            <ac:grpSpMk id="12" creationId="{04542298-A2B1-480F-A11C-A40EDD19B857}"/>
          </ac:grpSpMkLst>
        </pc:grpChg>
        <pc:grpChg chg="add del">
          <ac:chgData name="Dylan Astrup" userId="56b1825f-da8e-4cf8-aad7-60ebaa314d46" providerId="ADAL" clId="{2F4AFC2C-949B-4937-B409-8BD72BF6E983}" dt="2022-09-30T20:06:35.232" v="309" actId="700"/>
          <ac:grpSpMkLst>
            <pc:docMk/>
            <pc:sldMk cId="1532259804" sldId="259"/>
            <ac:grpSpMk id="18" creationId="{2A5C9C35-2375-49EB-B99C-17C87D42FE7C}"/>
          </ac:grpSpMkLst>
        </pc:grpChg>
      </pc:sldChg>
      <pc:sldChg chg="modSp mod modClrScheme chgLayout">
        <pc:chgData name="Dylan Astrup" userId="56b1825f-da8e-4cf8-aad7-60ebaa314d46" providerId="ADAL" clId="{2F4AFC2C-949B-4937-B409-8BD72BF6E983}" dt="2022-09-30T20:17:41.616" v="328" actId="700"/>
        <pc:sldMkLst>
          <pc:docMk/>
          <pc:sldMk cId="1944133504" sldId="260"/>
        </pc:sldMkLst>
        <pc:spChg chg="mod ord">
          <ac:chgData name="Dylan Astrup" userId="56b1825f-da8e-4cf8-aad7-60ebaa314d46" providerId="ADAL" clId="{2F4AFC2C-949B-4937-B409-8BD72BF6E983}" dt="2022-09-30T20:17:41.616" v="328" actId="700"/>
          <ac:spMkLst>
            <pc:docMk/>
            <pc:sldMk cId="1944133504" sldId="260"/>
            <ac:spMk id="2" creationId="{B51E2D17-18A8-2468-D24B-6321B95181FE}"/>
          </ac:spMkLst>
        </pc:spChg>
        <pc:spChg chg="mod ord">
          <ac:chgData name="Dylan Astrup" userId="56b1825f-da8e-4cf8-aad7-60ebaa314d46" providerId="ADAL" clId="{2F4AFC2C-949B-4937-B409-8BD72BF6E983}" dt="2022-09-30T20:17:41.616" v="328" actId="700"/>
          <ac:spMkLst>
            <pc:docMk/>
            <pc:sldMk cId="1944133504" sldId="260"/>
            <ac:spMk id="3" creationId="{7B6AE0DA-0C5E-3C1E-3576-29F85B822B02}"/>
          </ac:spMkLst>
        </pc:spChg>
      </pc:sldChg>
      <pc:sldChg chg="delSp modSp mod modClrScheme delDesignElem chgLayout">
        <pc:chgData name="Dylan Astrup" userId="56b1825f-da8e-4cf8-aad7-60ebaa314d46" providerId="ADAL" clId="{2F4AFC2C-949B-4937-B409-8BD72BF6E983}" dt="2022-09-30T20:17:56.667" v="330" actId="700"/>
        <pc:sldMkLst>
          <pc:docMk/>
          <pc:sldMk cId="3978656310" sldId="261"/>
        </pc:sldMkLst>
        <pc:spChg chg="mod ord">
          <ac:chgData name="Dylan Astrup" userId="56b1825f-da8e-4cf8-aad7-60ebaa314d46" providerId="ADAL" clId="{2F4AFC2C-949B-4937-B409-8BD72BF6E983}" dt="2022-09-30T20:17:56.667" v="330" actId="700"/>
          <ac:spMkLst>
            <pc:docMk/>
            <pc:sldMk cId="3978656310" sldId="261"/>
            <ac:spMk id="2" creationId="{92F520C3-F7DB-5319-AF54-F93C587FA6F9}"/>
          </ac:spMkLst>
        </pc:spChg>
        <pc:spChg chg="mod ord">
          <ac:chgData name="Dylan Astrup" userId="56b1825f-da8e-4cf8-aad7-60ebaa314d46" providerId="ADAL" clId="{2F4AFC2C-949B-4937-B409-8BD72BF6E983}" dt="2022-09-30T20:17:56.667" v="330" actId="700"/>
          <ac:spMkLst>
            <pc:docMk/>
            <pc:sldMk cId="3978656310" sldId="261"/>
            <ac:spMk id="3" creationId="{16EE0836-0B21-CD6B-6481-0A6B392C69E9}"/>
          </ac:spMkLst>
        </pc:spChg>
        <pc:spChg chg="del">
          <ac:chgData name="Dylan Astrup" userId="56b1825f-da8e-4cf8-aad7-60ebaa314d46" providerId="ADAL" clId="{2F4AFC2C-949B-4937-B409-8BD72BF6E983}" dt="2022-09-30T20:17:56.667" v="330" actId="700"/>
          <ac:spMkLst>
            <pc:docMk/>
            <pc:sldMk cId="3978656310" sldId="261"/>
            <ac:spMk id="10" creationId="{18AC8E79-ECD6-4F34-BE5A-9F5E850E850A}"/>
          </ac:spMkLst>
        </pc:spChg>
        <pc:spChg chg="del">
          <ac:chgData name="Dylan Astrup" userId="56b1825f-da8e-4cf8-aad7-60ebaa314d46" providerId="ADAL" clId="{2F4AFC2C-949B-4937-B409-8BD72BF6E983}" dt="2022-09-30T20:17:56.667" v="330" actId="700"/>
          <ac:spMkLst>
            <pc:docMk/>
            <pc:sldMk cId="3978656310" sldId="261"/>
            <ac:spMk id="12" creationId="{7D2BE1BB-2AB2-4D7E-9E27-8D245181B513}"/>
          </ac:spMkLst>
        </pc:spChg>
        <pc:grpChg chg="del">
          <ac:chgData name="Dylan Astrup" userId="56b1825f-da8e-4cf8-aad7-60ebaa314d46" providerId="ADAL" clId="{2F4AFC2C-949B-4937-B409-8BD72BF6E983}" dt="2022-09-30T20:17:56.667" v="330" actId="700"/>
          <ac:grpSpMkLst>
            <pc:docMk/>
            <pc:sldMk cId="3978656310" sldId="261"/>
            <ac:grpSpMk id="14" creationId="{22A1615C-2156-4B15-BF3E-39794B37905E}"/>
          </ac:grpSpMkLst>
        </pc:grpChg>
      </pc:sldChg>
      <pc:sldChg chg="addSp modSp mod modClrScheme chgLayout">
        <pc:chgData name="Dylan Astrup" userId="56b1825f-da8e-4cf8-aad7-60ebaa314d46" providerId="ADAL" clId="{2F4AFC2C-949B-4937-B409-8BD72BF6E983}" dt="2022-09-30T20:19:01.310" v="333" actId="700"/>
        <pc:sldMkLst>
          <pc:docMk/>
          <pc:sldMk cId="3221376499" sldId="262"/>
        </pc:sldMkLst>
        <pc:spChg chg="mod ord">
          <ac:chgData name="Dylan Astrup" userId="56b1825f-da8e-4cf8-aad7-60ebaa314d46" providerId="ADAL" clId="{2F4AFC2C-949B-4937-B409-8BD72BF6E983}" dt="2022-09-30T20:19:01.310" v="333" actId="700"/>
          <ac:spMkLst>
            <pc:docMk/>
            <pc:sldMk cId="3221376499" sldId="262"/>
            <ac:spMk id="2" creationId="{201776FC-945F-FAAA-B1C1-BB495B039D83}"/>
          </ac:spMkLst>
        </pc:spChg>
        <pc:spChg chg="add mod ord">
          <ac:chgData name="Dylan Astrup" userId="56b1825f-da8e-4cf8-aad7-60ebaa314d46" providerId="ADAL" clId="{2F4AFC2C-949B-4937-B409-8BD72BF6E983}" dt="2022-09-30T20:19:01.310" v="333" actId="700"/>
          <ac:spMkLst>
            <pc:docMk/>
            <pc:sldMk cId="3221376499" sldId="262"/>
            <ac:spMk id="3" creationId="{8187FDA3-573A-D69B-3D74-55E3FCFA1064}"/>
          </ac:spMkLst>
        </pc:spChg>
      </pc:sldChg>
      <pc:sldChg chg="modSp mod modClrScheme chgLayout">
        <pc:chgData name="Dylan Astrup" userId="56b1825f-da8e-4cf8-aad7-60ebaa314d46" providerId="ADAL" clId="{2F4AFC2C-949B-4937-B409-8BD72BF6E983}" dt="2022-09-30T20:19:30.690" v="385" actId="700"/>
        <pc:sldMkLst>
          <pc:docMk/>
          <pc:sldMk cId="1914894079" sldId="263"/>
        </pc:sldMkLst>
        <pc:spChg chg="mod ord">
          <ac:chgData name="Dylan Astrup" userId="56b1825f-da8e-4cf8-aad7-60ebaa314d46" providerId="ADAL" clId="{2F4AFC2C-949B-4937-B409-8BD72BF6E983}" dt="2022-09-30T20:19:30.690" v="385" actId="700"/>
          <ac:spMkLst>
            <pc:docMk/>
            <pc:sldMk cId="1914894079" sldId="263"/>
            <ac:spMk id="2" creationId="{87F3789B-0BFF-F801-4111-DC39734241A3}"/>
          </ac:spMkLst>
        </pc:spChg>
        <pc:graphicFrameChg chg="mod ord">
          <ac:chgData name="Dylan Astrup" userId="56b1825f-da8e-4cf8-aad7-60ebaa314d46" providerId="ADAL" clId="{2F4AFC2C-949B-4937-B409-8BD72BF6E983}" dt="2022-09-30T20:19:30.690" v="385" actId="700"/>
          <ac:graphicFrameMkLst>
            <pc:docMk/>
            <pc:sldMk cId="1914894079" sldId="263"/>
            <ac:graphicFrameMk id="4" creationId="{1FFB1977-A621-2FDE-B4F7-B9745F7E1205}"/>
          </ac:graphicFrameMkLst>
        </pc:graphicFrameChg>
      </pc:sldChg>
      <pc:sldChg chg="modSp mod modClrScheme chgLayout">
        <pc:chgData name="Dylan Astrup" userId="56b1825f-da8e-4cf8-aad7-60ebaa314d46" providerId="ADAL" clId="{2F4AFC2C-949B-4937-B409-8BD72BF6E983}" dt="2022-09-30T20:20:27.402" v="392" actId="700"/>
        <pc:sldMkLst>
          <pc:docMk/>
          <pc:sldMk cId="2579320509" sldId="264"/>
        </pc:sldMkLst>
        <pc:spChg chg="mod ord">
          <ac:chgData name="Dylan Astrup" userId="56b1825f-da8e-4cf8-aad7-60ebaa314d46" providerId="ADAL" clId="{2F4AFC2C-949B-4937-B409-8BD72BF6E983}" dt="2022-09-30T20:20:27.402" v="392" actId="700"/>
          <ac:spMkLst>
            <pc:docMk/>
            <pc:sldMk cId="2579320509" sldId="264"/>
            <ac:spMk id="2" creationId="{48E14014-F1E8-3436-7431-11099026B5AF}"/>
          </ac:spMkLst>
        </pc:spChg>
        <pc:spChg chg="mod ord">
          <ac:chgData name="Dylan Astrup" userId="56b1825f-da8e-4cf8-aad7-60ebaa314d46" providerId="ADAL" clId="{2F4AFC2C-949B-4937-B409-8BD72BF6E983}" dt="2022-09-30T20:20:27.402" v="392" actId="700"/>
          <ac:spMkLst>
            <pc:docMk/>
            <pc:sldMk cId="2579320509" sldId="264"/>
            <ac:spMk id="3" creationId="{B68E05C4-3229-1C39-A925-946F2E1BB741}"/>
          </ac:spMkLst>
        </pc:spChg>
      </pc:sldChg>
      <pc:sldChg chg="addSp delSp modSp mod modClrScheme chgLayout">
        <pc:chgData name="Dylan Astrup" userId="56b1825f-da8e-4cf8-aad7-60ebaa314d46" providerId="ADAL" clId="{2F4AFC2C-949B-4937-B409-8BD72BF6E983}" dt="2022-09-30T20:20:39.343" v="394" actId="700"/>
        <pc:sldMkLst>
          <pc:docMk/>
          <pc:sldMk cId="280463012" sldId="265"/>
        </pc:sldMkLst>
        <pc:spChg chg="mod ord">
          <ac:chgData name="Dylan Astrup" userId="56b1825f-da8e-4cf8-aad7-60ebaa314d46" providerId="ADAL" clId="{2F4AFC2C-949B-4937-B409-8BD72BF6E983}" dt="2022-09-30T20:20:39.343" v="394" actId="700"/>
          <ac:spMkLst>
            <pc:docMk/>
            <pc:sldMk cId="280463012" sldId="265"/>
            <ac:spMk id="2" creationId="{C490EA55-13BB-0EB9-59F3-8429CE057E0E}"/>
          </ac:spMkLst>
        </pc:spChg>
        <pc:spChg chg="del mod ord">
          <ac:chgData name="Dylan Astrup" userId="56b1825f-da8e-4cf8-aad7-60ebaa314d46" providerId="ADAL" clId="{2F4AFC2C-949B-4937-B409-8BD72BF6E983}" dt="2022-09-30T20:20:39.343" v="394" actId="700"/>
          <ac:spMkLst>
            <pc:docMk/>
            <pc:sldMk cId="280463012" sldId="265"/>
            <ac:spMk id="3" creationId="{8EB298F4-A557-32D6-3A98-8C346AF44D4A}"/>
          </ac:spMkLst>
        </pc:spChg>
        <pc:spChg chg="add mod ord">
          <ac:chgData name="Dylan Astrup" userId="56b1825f-da8e-4cf8-aad7-60ebaa314d46" providerId="ADAL" clId="{2F4AFC2C-949B-4937-B409-8BD72BF6E983}" dt="2022-09-30T20:20:39.343" v="394" actId="700"/>
          <ac:spMkLst>
            <pc:docMk/>
            <pc:sldMk cId="280463012" sldId="265"/>
            <ac:spMk id="4" creationId="{45E2D985-AE37-61C2-EABF-FF2E777BAACD}"/>
          </ac:spMkLst>
        </pc:spChg>
      </pc:sldChg>
      <pc:sldChg chg="addSp delSp modSp mod modClrScheme delDesignElem chgLayout">
        <pc:chgData name="Dylan Astrup" userId="56b1825f-da8e-4cf8-aad7-60ebaa314d46" providerId="ADAL" clId="{2F4AFC2C-949B-4937-B409-8BD72BF6E983}" dt="2022-09-30T20:20:44.946" v="395" actId="700"/>
        <pc:sldMkLst>
          <pc:docMk/>
          <pc:sldMk cId="2641549669" sldId="266"/>
        </pc:sldMkLst>
        <pc:spChg chg="mod ord">
          <ac:chgData name="Dylan Astrup" userId="56b1825f-da8e-4cf8-aad7-60ebaa314d46" providerId="ADAL" clId="{2F4AFC2C-949B-4937-B409-8BD72BF6E983}" dt="2022-09-30T20:20:44.946" v="395" actId="700"/>
          <ac:spMkLst>
            <pc:docMk/>
            <pc:sldMk cId="2641549669" sldId="266"/>
            <ac:spMk id="2" creationId="{29EC9B37-8362-AC26-4F42-BE9D36624462}"/>
          </ac:spMkLst>
        </pc:spChg>
        <pc:spChg chg="del mod ord">
          <ac:chgData name="Dylan Astrup" userId="56b1825f-da8e-4cf8-aad7-60ebaa314d46" providerId="ADAL" clId="{2F4AFC2C-949B-4937-B409-8BD72BF6E983}" dt="2022-09-30T20:20:44.946" v="395" actId="700"/>
          <ac:spMkLst>
            <pc:docMk/>
            <pc:sldMk cId="2641549669" sldId="266"/>
            <ac:spMk id="3" creationId="{766574BC-0DD8-8916-2040-6A67FE0A8046}"/>
          </ac:spMkLst>
        </pc:spChg>
        <pc:spChg chg="add mod ord">
          <ac:chgData name="Dylan Astrup" userId="56b1825f-da8e-4cf8-aad7-60ebaa314d46" providerId="ADAL" clId="{2F4AFC2C-949B-4937-B409-8BD72BF6E983}" dt="2022-09-30T20:20:44.946" v="395" actId="700"/>
          <ac:spMkLst>
            <pc:docMk/>
            <pc:sldMk cId="2641549669" sldId="266"/>
            <ac:spMk id="4" creationId="{F5B3B9BE-5ED3-5CDE-F546-C04FCDF0F6DC}"/>
          </ac:spMkLst>
        </pc:spChg>
        <pc:spChg chg="del">
          <ac:chgData name="Dylan Astrup" userId="56b1825f-da8e-4cf8-aad7-60ebaa314d46" providerId="ADAL" clId="{2F4AFC2C-949B-4937-B409-8BD72BF6E983}" dt="2022-09-30T20:20:44.946" v="395" actId="700"/>
          <ac:spMkLst>
            <pc:docMk/>
            <pc:sldMk cId="2641549669" sldId="266"/>
            <ac:spMk id="8" creationId="{87BF42CA-AD55-48B4-8949-C4DCA60A6AEE}"/>
          </ac:spMkLst>
        </pc:spChg>
        <pc:spChg chg="del">
          <ac:chgData name="Dylan Astrup" userId="56b1825f-da8e-4cf8-aad7-60ebaa314d46" providerId="ADAL" clId="{2F4AFC2C-949B-4937-B409-8BD72BF6E983}" dt="2022-09-30T20:20:44.946" v="395" actId="700"/>
          <ac:spMkLst>
            <pc:docMk/>
            <pc:sldMk cId="2641549669" sldId="266"/>
            <ac:spMk id="10" creationId="{66AE1D3D-3106-4CB2-AA7C-0C1642AC0F2E}"/>
          </ac:spMkLst>
        </pc:spChg>
        <pc:grpChg chg="del">
          <ac:chgData name="Dylan Astrup" userId="56b1825f-da8e-4cf8-aad7-60ebaa314d46" providerId="ADAL" clId="{2F4AFC2C-949B-4937-B409-8BD72BF6E983}" dt="2022-09-30T20:20:44.946" v="395" actId="700"/>
          <ac:grpSpMkLst>
            <pc:docMk/>
            <pc:sldMk cId="2641549669" sldId="266"/>
            <ac:grpSpMk id="12" creationId="{0A31B6AF-B711-4CDB-8C2B-16E963DDC4C5}"/>
          </ac:grpSpMkLst>
        </pc:grpChg>
      </pc:sldChg>
      <pc:sldChg chg="modSp mod modClrScheme chgLayout">
        <pc:chgData name="Dylan Astrup" userId="56b1825f-da8e-4cf8-aad7-60ebaa314d46" providerId="ADAL" clId="{2F4AFC2C-949B-4937-B409-8BD72BF6E983}" dt="2022-09-30T20:20:52.637" v="396" actId="700"/>
        <pc:sldMkLst>
          <pc:docMk/>
          <pc:sldMk cId="3650331677" sldId="267"/>
        </pc:sldMkLst>
        <pc:spChg chg="mod ord">
          <ac:chgData name="Dylan Astrup" userId="56b1825f-da8e-4cf8-aad7-60ebaa314d46" providerId="ADAL" clId="{2F4AFC2C-949B-4937-B409-8BD72BF6E983}" dt="2022-09-30T20:20:52.637" v="396" actId="700"/>
          <ac:spMkLst>
            <pc:docMk/>
            <pc:sldMk cId="3650331677" sldId="267"/>
            <ac:spMk id="2" creationId="{62726184-7C76-B17F-60B5-744321EDC831}"/>
          </ac:spMkLst>
        </pc:spChg>
        <pc:graphicFrameChg chg="mod ord modGraphic">
          <ac:chgData name="Dylan Astrup" userId="56b1825f-da8e-4cf8-aad7-60ebaa314d46" providerId="ADAL" clId="{2F4AFC2C-949B-4937-B409-8BD72BF6E983}" dt="2022-09-30T20:20:52.637" v="396" actId="700"/>
          <ac:graphicFrameMkLst>
            <pc:docMk/>
            <pc:sldMk cId="3650331677" sldId="267"/>
            <ac:graphicFrameMk id="4" creationId="{AF4CAE27-D5F2-3DB3-D073-DF39B376DEB5}"/>
          </ac:graphicFrameMkLst>
        </pc:graphicFrameChg>
      </pc:sldChg>
      <pc:sldChg chg="addSp delSp modSp mod modClrScheme chgLayout">
        <pc:chgData name="Dylan Astrup" userId="56b1825f-da8e-4cf8-aad7-60ebaa314d46" providerId="ADAL" clId="{2F4AFC2C-949B-4937-B409-8BD72BF6E983}" dt="2022-09-30T20:21:47.211" v="399" actId="700"/>
        <pc:sldMkLst>
          <pc:docMk/>
          <pc:sldMk cId="3360240741" sldId="268"/>
        </pc:sldMkLst>
        <pc:spChg chg="mod ord">
          <ac:chgData name="Dylan Astrup" userId="56b1825f-da8e-4cf8-aad7-60ebaa314d46" providerId="ADAL" clId="{2F4AFC2C-949B-4937-B409-8BD72BF6E983}" dt="2022-09-30T20:21:47.211" v="399" actId="700"/>
          <ac:spMkLst>
            <pc:docMk/>
            <pc:sldMk cId="3360240741" sldId="268"/>
            <ac:spMk id="2" creationId="{C060B360-4A64-91C9-BA24-F7C286880072}"/>
          </ac:spMkLst>
        </pc:spChg>
        <pc:spChg chg="del mod ord">
          <ac:chgData name="Dylan Astrup" userId="56b1825f-da8e-4cf8-aad7-60ebaa314d46" providerId="ADAL" clId="{2F4AFC2C-949B-4937-B409-8BD72BF6E983}" dt="2022-09-30T20:21:13.853" v="397" actId="700"/>
          <ac:spMkLst>
            <pc:docMk/>
            <pc:sldMk cId="3360240741" sldId="268"/>
            <ac:spMk id="3" creationId="{E9968FD5-3EBD-9934-FC07-DF6BCA123348}"/>
          </ac:spMkLst>
        </pc:spChg>
        <pc:spChg chg="add del mod ord">
          <ac:chgData name="Dylan Astrup" userId="56b1825f-da8e-4cf8-aad7-60ebaa314d46" providerId="ADAL" clId="{2F4AFC2C-949B-4937-B409-8BD72BF6E983}" dt="2022-09-30T20:21:47.211" v="399" actId="700"/>
          <ac:spMkLst>
            <pc:docMk/>
            <pc:sldMk cId="3360240741" sldId="268"/>
            <ac:spMk id="4" creationId="{23F37A0B-99AC-63F8-569F-F95F40C8D1D5}"/>
          </ac:spMkLst>
        </pc:spChg>
        <pc:spChg chg="add mod ord">
          <ac:chgData name="Dylan Astrup" userId="56b1825f-da8e-4cf8-aad7-60ebaa314d46" providerId="ADAL" clId="{2F4AFC2C-949B-4937-B409-8BD72BF6E983}" dt="2022-09-30T20:21:47.211" v="399" actId="700"/>
          <ac:spMkLst>
            <pc:docMk/>
            <pc:sldMk cId="3360240741" sldId="268"/>
            <ac:spMk id="5" creationId="{D9F44E44-035F-3BC5-C1F0-7191302E7F75}"/>
          </ac:spMkLst>
        </pc:spChg>
      </pc:sldChg>
      <pc:sldChg chg="modSp mod modClrScheme chgLayout">
        <pc:chgData name="Dylan Astrup" userId="56b1825f-da8e-4cf8-aad7-60ebaa314d46" providerId="ADAL" clId="{2F4AFC2C-949B-4937-B409-8BD72BF6E983}" dt="2022-09-30T20:22:18.883" v="403" actId="313"/>
        <pc:sldMkLst>
          <pc:docMk/>
          <pc:sldMk cId="199341519" sldId="269"/>
        </pc:sldMkLst>
        <pc:spChg chg="mod ord">
          <ac:chgData name="Dylan Astrup" userId="56b1825f-da8e-4cf8-aad7-60ebaa314d46" providerId="ADAL" clId="{2F4AFC2C-949B-4937-B409-8BD72BF6E983}" dt="2022-09-30T20:22:18.883" v="403" actId="313"/>
          <ac:spMkLst>
            <pc:docMk/>
            <pc:sldMk cId="199341519" sldId="269"/>
            <ac:spMk id="2" creationId="{8A438E16-90DB-DFB2-5E99-8B1237B42777}"/>
          </ac:spMkLst>
        </pc:spChg>
        <pc:spChg chg="mod ord">
          <ac:chgData name="Dylan Astrup" userId="56b1825f-da8e-4cf8-aad7-60ebaa314d46" providerId="ADAL" clId="{2F4AFC2C-949B-4937-B409-8BD72BF6E983}" dt="2022-09-30T20:21:21.192" v="398" actId="700"/>
          <ac:spMkLst>
            <pc:docMk/>
            <pc:sldMk cId="199341519" sldId="269"/>
            <ac:spMk id="3" creationId="{CFF2AB9F-1783-4CD9-EF26-07C37D2C3440}"/>
          </ac:spMkLst>
        </pc:spChg>
      </pc:sldChg>
      <pc:sldChg chg="modSp mod modClrScheme chgLayout">
        <pc:chgData name="Dylan Astrup" userId="56b1825f-da8e-4cf8-aad7-60ebaa314d46" providerId="ADAL" clId="{2F4AFC2C-949B-4937-B409-8BD72BF6E983}" dt="2022-09-30T20:18:16.257" v="331" actId="700"/>
        <pc:sldMkLst>
          <pc:docMk/>
          <pc:sldMk cId="3724009850" sldId="270"/>
        </pc:sldMkLst>
        <pc:spChg chg="mod ord">
          <ac:chgData name="Dylan Astrup" userId="56b1825f-da8e-4cf8-aad7-60ebaa314d46" providerId="ADAL" clId="{2F4AFC2C-949B-4937-B409-8BD72BF6E983}" dt="2022-09-30T20:18:16.257" v="331" actId="700"/>
          <ac:spMkLst>
            <pc:docMk/>
            <pc:sldMk cId="3724009850" sldId="270"/>
            <ac:spMk id="2" creationId="{630E1806-25D6-BF18-AE46-82F384B4AC53}"/>
          </ac:spMkLst>
        </pc:spChg>
        <pc:spChg chg="mod ord">
          <ac:chgData name="Dylan Astrup" userId="56b1825f-da8e-4cf8-aad7-60ebaa314d46" providerId="ADAL" clId="{2F4AFC2C-949B-4937-B409-8BD72BF6E983}" dt="2022-09-30T20:18:16.257" v="331" actId="700"/>
          <ac:spMkLst>
            <pc:docMk/>
            <pc:sldMk cId="3724009850" sldId="270"/>
            <ac:spMk id="3" creationId="{BFD617D1-9027-3B1E-4439-764E1054430A}"/>
          </ac:spMkLst>
        </pc:spChg>
      </pc:sldChg>
      <pc:sldChg chg="delSp modSp mod modClrScheme delDesignElem chgLayout">
        <pc:chgData name="Dylan Astrup" userId="56b1825f-da8e-4cf8-aad7-60ebaa314d46" providerId="ADAL" clId="{2F4AFC2C-949B-4937-B409-8BD72BF6E983}" dt="2022-09-30T20:18:25.137" v="332" actId="700"/>
        <pc:sldMkLst>
          <pc:docMk/>
          <pc:sldMk cId="191607916" sldId="271"/>
        </pc:sldMkLst>
        <pc:spChg chg="mod ord">
          <ac:chgData name="Dylan Astrup" userId="56b1825f-da8e-4cf8-aad7-60ebaa314d46" providerId="ADAL" clId="{2F4AFC2C-949B-4937-B409-8BD72BF6E983}" dt="2022-09-30T20:18:25.137" v="332" actId="700"/>
          <ac:spMkLst>
            <pc:docMk/>
            <pc:sldMk cId="191607916" sldId="271"/>
            <ac:spMk id="2" creationId="{00F266F9-9C7F-0B6B-FF2A-CA691934BD0C}"/>
          </ac:spMkLst>
        </pc:spChg>
        <pc:spChg chg="mod ord">
          <ac:chgData name="Dylan Astrup" userId="56b1825f-da8e-4cf8-aad7-60ebaa314d46" providerId="ADAL" clId="{2F4AFC2C-949B-4937-B409-8BD72BF6E983}" dt="2022-09-30T20:18:25.137" v="332" actId="700"/>
          <ac:spMkLst>
            <pc:docMk/>
            <pc:sldMk cId="191607916" sldId="271"/>
            <ac:spMk id="3" creationId="{C810D73F-5407-7BFA-C95E-F102FD27A0DD}"/>
          </ac:spMkLst>
        </pc:spChg>
        <pc:spChg chg="del">
          <ac:chgData name="Dylan Astrup" userId="56b1825f-da8e-4cf8-aad7-60ebaa314d46" providerId="ADAL" clId="{2F4AFC2C-949B-4937-B409-8BD72BF6E983}" dt="2022-09-30T20:18:25.137" v="332" actId="700"/>
          <ac:spMkLst>
            <pc:docMk/>
            <pc:sldMk cId="191607916" sldId="271"/>
            <ac:spMk id="19" creationId="{5E39A796-BE83-48B1-B33F-35C4A32AAB57}"/>
          </ac:spMkLst>
        </pc:spChg>
        <pc:spChg chg="del">
          <ac:chgData name="Dylan Astrup" userId="56b1825f-da8e-4cf8-aad7-60ebaa314d46" providerId="ADAL" clId="{2F4AFC2C-949B-4937-B409-8BD72BF6E983}" dt="2022-09-30T20:18:25.137" v="332" actId="700"/>
          <ac:spMkLst>
            <pc:docMk/>
            <pc:sldMk cId="191607916" sldId="271"/>
            <ac:spMk id="21" creationId="{72F84B47-E267-4194-8194-831DB7B5547F}"/>
          </ac:spMkLst>
        </pc:spChg>
      </pc:sldChg>
      <pc:sldChg chg="modSp mod modClrScheme chgLayout">
        <pc:chgData name="Dylan Astrup" userId="56b1825f-da8e-4cf8-aad7-60ebaa314d46" providerId="ADAL" clId="{2F4AFC2C-949B-4937-B409-8BD72BF6E983}" dt="2022-09-30T20:17:49.409" v="329" actId="700"/>
        <pc:sldMkLst>
          <pc:docMk/>
          <pc:sldMk cId="1370572748" sldId="273"/>
        </pc:sldMkLst>
        <pc:spChg chg="mod ord">
          <ac:chgData name="Dylan Astrup" userId="56b1825f-da8e-4cf8-aad7-60ebaa314d46" providerId="ADAL" clId="{2F4AFC2C-949B-4937-B409-8BD72BF6E983}" dt="2022-09-30T20:17:49.409" v="329" actId="700"/>
          <ac:spMkLst>
            <pc:docMk/>
            <pc:sldMk cId="1370572748" sldId="273"/>
            <ac:spMk id="2" creationId="{8E49A224-3322-0A57-EED0-264BD7BBECC5}"/>
          </ac:spMkLst>
        </pc:spChg>
        <pc:graphicFrameChg chg="mod ord">
          <ac:chgData name="Dylan Astrup" userId="56b1825f-da8e-4cf8-aad7-60ebaa314d46" providerId="ADAL" clId="{2F4AFC2C-949B-4937-B409-8BD72BF6E983}" dt="2022-09-30T20:17:49.409" v="329" actId="700"/>
          <ac:graphicFrameMkLst>
            <pc:docMk/>
            <pc:sldMk cId="1370572748" sldId="273"/>
            <ac:graphicFrameMk id="4" creationId="{6391F98F-B853-966E-F7CD-C226BE6EB6A5}"/>
          </ac:graphicFrameMkLst>
        </pc:graphicFrameChg>
      </pc:sldChg>
      <pc:sldChg chg="modSp mod modClrScheme chgLayout">
        <pc:chgData name="Dylan Astrup" userId="56b1825f-da8e-4cf8-aad7-60ebaa314d46" providerId="ADAL" clId="{2F4AFC2C-949B-4937-B409-8BD72BF6E983}" dt="2022-09-30T20:19:18.741" v="384" actId="1038"/>
        <pc:sldMkLst>
          <pc:docMk/>
          <pc:sldMk cId="1433027046" sldId="274"/>
        </pc:sldMkLst>
        <pc:spChg chg="mod ord">
          <ac:chgData name="Dylan Astrup" userId="56b1825f-da8e-4cf8-aad7-60ebaa314d46" providerId="ADAL" clId="{2F4AFC2C-949B-4937-B409-8BD72BF6E983}" dt="2022-09-30T20:19:12.085" v="334" actId="700"/>
          <ac:spMkLst>
            <pc:docMk/>
            <pc:sldMk cId="1433027046" sldId="274"/>
            <ac:spMk id="2" creationId="{D6C91E37-B784-62AC-37E3-F16C52DA26F3}"/>
          </ac:spMkLst>
        </pc:spChg>
        <pc:spChg chg="mod">
          <ac:chgData name="Dylan Astrup" userId="56b1825f-da8e-4cf8-aad7-60ebaa314d46" providerId="ADAL" clId="{2F4AFC2C-949B-4937-B409-8BD72BF6E983}" dt="2022-09-30T20:19:18.741" v="384" actId="1038"/>
          <ac:spMkLst>
            <pc:docMk/>
            <pc:sldMk cId="1433027046" sldId="274"/>
            <ac:spMk id="7" creationId="{BF34A3EA-DB9B-9630-04D6-63598462193B}"/>
          </ac:spMkLst>
        </pc:spChg>
        <pc:picChg chg="mod ord">
          <ac:chgData name="Dylan Astrup" userId="56b1825f-da8e-4cf8-aad7-60ebaa314d46" providerId="ADAL" clId="{2F4AFC2C-949B-4937-B409-8BD72BF6E983}" dt="2022-09-30T20:19:12.085" v="334" actId="700"/>
          <ac:picMkLst>
            <pc:docMk/>
            <pc:sldMk cId="1433027046" sldId="274"/>
            <ac:picMk id="4" creationId="{6C8389B4-BBCA-9D49-E2A0-08390E0E671E}"/>
          </ac:picMkLst>
        </pc:picChg>
        <pc:picChg chg="mod">
          <ac:chgData name="Dylan Astrup" userId="56b1825f-da8e-4cf8-aad7-60ebaa314d46" providerId="ADAL" clId="{2F4AFC2C-949B-4937-B409-8BD72BF6E983}" dt="2022-09-30T20:19:18.741" v="384" actId="1038"/>
          <ac:picMkLst>
            <pc:docMk/>
            <pc:sldMk cId="1433027046" sldId="274"/>
            <ac:picMk id="6" creationId="{08AE27C7-FCB6-AFDC-CF73-7C41934F239D}"/>
          </ac:picMkLst>
        </pc:picChg>
      </pc:sldChg>
      <pc:sldChg chg="modSp mod modClrScheme chgLayout">
        <pc:chgData name="Dylan Astrup" userId="56b1825f-da8e-4cf8-aad7-60ebaa314d46" providerId="ADAL" clId="{2F4AFC2C-949B-4937-B409-8BD72BF6E983}" dt="2022-09-30T20:20:23.002" v="391" actId="700"/>
        <pc:sldMkLst>
          <pc:docMk/>
          <pc:sldMk cId="3553592651" sldId="275"/>
        </pc:sldMkLst>
        <pc:spChg chg="mod ord">
          <ac:chgData name="Dylan Astrup" userId="56b1825f-da8e-4cf8-aad7-60ebaa314d46" providerId="ADAL" clId="{2F4AFC2C-949B-4937-B409-8BD72BF6E983}" dt="2022-09-30T20:20:23.002" v="391" actId="700"/>
          <ac:spMkLst>
            <pc:docMk/>
            <pc:sldMk cId="3553592651" sldId="275"/>
            <ac:spMk id="2" creationId="{3656AE75-DCDC-7800-A51B-832B0685903A}"/>
          </ac:spMkLst>
        </pc:spChg>
        <pc:graphicFrameChg chg="mod ord">
          <ac:chgData name="Dylan Astrup" userId="56b1825f-da8e-4cf8-aad7-60ebaa314d46" providerId="ADAL" clId="{2F4AFC2C-949B-4937-B409-8BD72BF6E983}" dt="2022-09-30T20:20:23.002" v="391" actId="700"/>
          <ac:graphicFrameMkLst>
            <pc:docMk/>
            <pc:sldMk cId="3553592651" sldId="275"/>
            <ac:graphicFrameMk id="4" creationId="{1547A724-4C49-24FC-8CDF-291B6885E7BE}"/>
          </ac:graphicFrameMkLst>
        </pc:graphicFrameChg>
      </pc:sldChg>
      <pc:sldChg chg="modSp mod modClrScheme chgLayout">
        <pc:chgData name="Dylan Astrup" userId="56b1825f-da8e-4cf8-aad7-60ebaa314d46" providerId="ADAL" clId="{2F4AFC2C-949B-4937-B409-8BD72BF6E983}" dt="2022-09-30T20:20:36.230" v="393" actId="700"/>
        <pc:sldMkLst>
          <pc:docMk/>
          <pc:sldMk cId="953805132" sldId="276"/>
        </pc:sldMkLst>
        <pc:spChg chg="mod ord">
          <ac:chgData name="Dylan Astrup" userId="56b1825f-da8e-4cf8-aad7-60ebaa314d46" providerId="ADAL" clId="{2F4AFC2C-949B-4937-B409-8BD72BF6E983}" dt="2022-09-30T20:20:36.230" v="393" actId="700"/>
          <ac:spMkLst>
            <pc:docMk/>
            <pc:sldMk cId="953805132" sldId="276"/>
            <ac:spMk id="2" creationId="{93572288-A5C0-C16D-D8D3-D771844D2CD8}"/>
          </ac:spMkLst>
        </pc:spChg>
        <pc:spChg chg="mod ord">
          <ac:chgData name="Dylan Astrup" userId="56b1825f-da8e-4cf8-aad7-60ebaa314d46" providerId="ADAL" clId="{2F4AFC2C-949B-4937-B409-8BD72BF6E983}" dt="2022-09-30T20:20:36.230" v="393" actId="700"/>
          <ac:spMkLst>
            <pc:docMk/>
            <pc:sldMk cId="953805132" sldId="276"/>
            <ac:spMk id="3" creationId="{65CB8A50-11F8-6EB7-732D-0E7A3FD69D50}"/>
          </ac:spMkLst>
        </pc:spChg>
      </pc:sldChg>
      <pc:sldChg chg="modSp mod modClrScheme chgLayout">
        <pc:chgData name="Dylan Astrup" userId="56b1825f-da8e-4cf8-aad7-60ebaa314d46" providerId="ADAL" clId="{2F4AFC2C-949B-4937-B409-8BD72BF6E983}" dt="2022-09-30T20:19:42.293" v="386" actId="700"/>
        <pc:sldMkLst>
          <pc:docMk/>
          <pc:sldMk cId="1313678804" sldId="277"/>
        </pc:sldMkLst>
        <pc:spChg chg="mod ord">
          <ac:chgData name="Dylan Astrup" userId="56b1825f-da8e-4cf8-aad7-60ebaa314d46" providerId="ADAL" clId="{2F4AFC2C-949B-4937-B409-8BD72BF6E983}" dt="2022-09-30T20:19:42.293" v="386" actId="700"/>
          <ac:spMkLst>
            <pc:docMk/>
            <pc:sldMk cId="1313678804" sldId="277"/>
            <ac:spMk id="2" creationId="{87F3789B-0BFF-F801-4111-DC39734241A3}"/>
          </ac:spMkLst>
        </pc:spChg>
        <pc:graphicFrameChg chg="mod ord">
          <ac:chgData name="Dylan Astrup" userId="56b1825f-da8e-4cf8-aad7-60ebaa314d46" providerId="ADAL" clId="{2F4AFC2C-949B-4937-B409-8BD72BF6E983}" dt="2022-09-30T20:19:42.293" v="386" actId="700"/>
          <ac:graphicFrameMkLst>
            <pc:docMk/>
            <pc:sldMk cId="1313678804" sldId="277"/>
            <ac:graphicFrameMk id="4" creationId="{FDA416ED-BBD2-2E92-8480-5B26B1EF3666}"/>
          </ac:graphicFrameMkLst>
        </pc:graphicFrameChg>
      </pc:sldChg>
      <pc:sldChg chg="modSp mod modClrScheme chgLayout">
        <pc:chgData name="Dylan Astrup" userId="56b1825f-da8e-4cf8-aad7-60ebaa314d46" providerId="ADAL" clId="{2F4AFC2C-949B-4937-B409-8BD72BF6E983}" dt="2022-09-30T20:20:10.354" v="388" actId="700"/>
        <pc:sldMkLst>
          <pc:docMk/>
          <pc:sldMk cId="1781692519" sldId="278"/>
        </pc:sldMkLst>
        <pc:spChg chg="mod ord">
          <ac:chgData name="Dylan Astrup" userId="56b1825f-da8e-4cf8-aad7-60ebaa314d46" providerId="ADAL" clId="{2F4AFC2C-949B-4937-B409-8BD72BF6E983}" dt="2022-09-30T20:20:10.354" v="388" actId="700"/>
          <ac:spMkLst>
            <pc:docMk/>
            <pc:sldMk cId="1781692519" sldId="278"/>
            <ac:spMk id="2" creationId="{87F3789B-0BFF-F801-4111-DC39734241A3}"/>
          </ac:spMkLst>
        </pc:spChg>
        <pc:graphicFrameChg chg="mod ord">
          <ac:chgData name="Dylan Astrup" userId="56b1825f-da8e-4cf8-aad7-60ebaa314d46" providerId="ADAL" clId="{2F4AFC2C-949B-4937-B409-8BD72BF6E983}" dt="2022-09-30T20:20:10.354" v="388" actId="700"/>
          <ac:graphicFrameMkLst>
            <pc:docMk/>
            <pc:sldMk cId="1781692519" sldId="278"/>
            <ac:graphicFrameMk id="4" creationId="{FDA416ED-BBD2-2E92-8480-5B26B1EF3666}"/>
          </ac:graphicFrameMkLst>
        </pc:graphicFrameChg>
      </pc:sldChg>
      <pc:sldChg chg="modSp mod modClrScheme chgLayout">
        <pc:chgData name="Dylan Astrup" userId="56b1825f-da8e-4cf8-aad7-60ebaa314d46" providerId="ADAL" clId="{2F4AFC2C-949B-4937-B409-8BD72BF6E983}" dt="2022-09-30T20:20:03.661" v="387" actId="700"/>
        <pc:sldMkLst>
          <pc:docMk/>
          <pc:sldMk cId="2057245058" sldId="279"/>
        </pc:sldMkLst>
        <pc:spChg chg="mod ord">
          <ac:chgData name="Dylan Astrup" userId="56b1825f-da8e-4cf8-aad7-60ebaa314d46" providerId="ADAL" clId="{2F4AFC2C-949B-4937-B409-8BD72BF6E983}" dt="2022-09-30T20:20:03.661" v="387" actId="700"/>
          <ac:spMkLst>
            <pc:docMk/>
            <pc:sldMk cId="2057245058" sldId="279"/>
            <ac:spMk id="2" creationId="{F6C31A09-B6FC-00D6-0BB6-F0EF92153ABA}"/>
          </ac:spMkLst>
        </pc:spChg>
        <pc:picChg chg="mod ord">
          <ac:chgData name="Dylan Astrup" userId="56b1825f-da8e-4cf8-aad7-60ebaa314d46" providerId="ADAL" clId="{2F4AFC2C-949B-4937-B409-8BD72BF6E983}" dt="2022-09-30T20:20:03.661" v="387" actId="700"/>
          <ac:picMkLst>
            <pc:docMk/>
            <pc:sldMk cId="2057245058" sldId="279"/>
            <ac:picMk id="5" creationId="{4D2A4921-CC3C-A938-F18C-EA27C87ABB62}"/>
          </ac:picMkLst>
        </pc:picChg>
      </pc:sldChg>
      <pc:sldChg chg="modSp mod modClrScheme chgLayout">
        <pc:chgData name="Dylan Astrup" userId="56b1825f-da8e-4cf8-aad7-60ebaa314d46" providerId="ADAL" clId="{2F4AFC2C-949B-4937-B409-8BD72BF6E983}" dt="2022-09-30T20:20:15.720" v="389" actId="700"/>
        <pc:sldMkLst>
          <pc:docMk/>
          <pc:sldMk cId="2413989400" sldId="280"/>
        </pc:sldMkLst>
        <pc:spChg chg="mod ord">
          <ac:chgData name="Dylan Astrup" userId="56b1825f-da8e-4cf8-aad7-60ebaa314d46" providerId="ADAL" clId="{2F4AFC2C-949B-4937-B409-8BD72BF6E983}" dt="2022-09-30T20:20:15.720" v="389" actId="700"/>
          <ac:spMkLst>
            <pc:docMk/>
            <pc:sldMk cId="2413989400" sldId="280"/>
            <ac:spMk id="2" creationId="{87F3789B-0BFF-F801-4111-DC39734241A3}"/>
          </ac:spMkLst>
        </pc:spChg>
        <pc:graphicFrameChg chg="mod ord">
          <ac:chgData name="Dylan Astrup" userId="56b1825f-da8e-4cf8-aad7-60ebaa314d46" providerId="ADAL" clId="{2F4AFC2C-949B-4937-B409-8BD72BF6E983}" dt="2022-09-30T20:20:15.720" v="389" actId="700"/>
          <ac:graphicFrameMkLst>
            <pc:docMk/>
            <pc:sldMk cId="2413989400" sldId="280"/>
            <ac:graphicFrameMk id="4" creationId="{FDA416ED-BBD2-2E92-8480-5B26B1EF3666}"/>
          </ac:graphicFrameMkLst>
        </pc:graphicFrameChg>
      </pc:sldChg>
      <pc:sldChg chg="modSp mod modClrScheme chgLayout">
        <pc:chgData name="Dylan Astrup" userId="56b1825f-da8e-4cf8-aad7-60ebaa314d46" providerId="ADAL" clId="{2F4AFC2C-949B-4937-B409-8BD72BF6E983}" dt="2022-09-30T20:20:19.710" v="390" actId="700"/>
        <pc:sldMkLst>
          <pc:docMk/>
          <pc:sldMk cId="1058884751" sldId="281"/>
        </pc:sldMkLst>
        <pc:spChg chg="mod ord">
          <ac:chgData name="Dylan Astrup" userId="56b1825f-da8e-4cf8-aad7-60ebaa314d46" providerId="ADAL" clId="{2F4AFC2C-949B-4937-B409-8BD72BF6E983}" dt="2022-09-30T20:20:19.710" v="390" actId="700"/>
          <ac:spMkLst>
            <pc:docMk/>
            <pc:sldMk cId="1058884751" sldId="281"/>
            <ac:spMk id="2" creationId="{87F3789B-0BFF-F801-4111-DC39734241A3}"/>
          </ac:spMkLst>
        </pc:spChg>
        <pc:graphicFrameChg chg="mod ord">
          <ac:chgData name="Dylan Astrup" userId="56b1825f-da8e-4cf8-aad7-60ebaa314d46" providerId="ADAL" clId="{2F4AFC2C-949B-4937-B409-8BD72BF6E983}" dt="2022-09-30T20:20:19.710" v="390" actId="700"/>
          <ac:graphicFrameMkLst>
            <pc:docMk/>
            <pc:sldMk cId="1058884751" sldId="281"/>
            <ac:graphicFrameMk id="4" creationId="{FDA416ED-BBD2-2E92-8480-5B26B1EF3666}"/>
          </ac:graphicFrameMkLst>
        </pc:graphicFrameChg>
      </pc:sldChg>
      <pc:sldChg chg="new del">
        <pc:chgData name="Dylan Astrup" userId="56b1825f-da8e-4cf8-aad7-60ebaa314d46" providerId="ADAL" clId="{2F4AFC2C-949B-4937-B409-8BD72BF6E983}" dt="2022-09-30T20:01:10.418" v="222" actId="47"/>
        <pc:sldMkLst>
          <pc:docMk/>
          <pc:sldMk cId="23001282" sldId="282"/>
        </pc:sldMkLst>
      </pc:sldChg>
      <pc:sldChg chg="new">
        <pc:chgData name="Dylan Astrup" userId="56b1825f-da8e-4cf8-aad7-60ebaa314d46" providerId="ADAL" clId="{2F4AFC2C-949B-4937-B409-8BD72BF6E983}" dt="2022-09-30T20:21:51.020" v="400" actId="680"/>
        <pc:sldMkLst>
          <pc:docMk/>
          <pc:sldMk cId="264849746" sldId="282"/>
        </pc:sldMkLst>
      </pc:sldChg>
      <pc:sldChg chg="delSp add del ord setBg delDesignElem">
        <pc:chgData name="Dylan Astrup" userId="56b1825f-da8e-4cf8-aad7-60ebaa314d46" providerId="ADAL" clId="{2F4AFC2C-949B-4937-B409-8BD72BF6E983}" dt="2022-09-30T19:18:12.068" v="4" actId="47"/>
        <pc:sldMkLst>
          <pc:docMk/>
          <pc:sldMk cId="294644671" sldId="282"/>
        </pc:sldMkLst>
        <pc:spChg chg="del">
          <ac:chgData name="Dylan Astrup" userId="56b1825f-da8e-4cf8-aad7-60ebaa314d46" providerId="ADAL" clId="{2F4AFC2C-949B-4937-B409-8BD72BF6E983}" dt="2022-09-30T19:18:08.692" v="1"/>
          <ac:spMkLst>
            <pc:docMk/>
            <pc:sldMk cId="294644671" sldId="282"/>
            <ac:spMk id="8" creationId="{43C823D3-D619-407C-89E0-C6F6B1E7A42A}"/>
          </ac:spMkLst>
        </pc:spChg>
        <pc:spChg chg="del">
          <ac:chgData name="Dylan Astrup" userId="56b1825f-da8e-4cf8-aad7-60ebaa314d46" providerId="ADAL" clId="{2F4AFC2C-949B-4937-B409-8BD72BF6E983}" dt="2022-09-30T19:18:08.692" v="1"/>
          <ac:spMkLst>
            <pc:docMk/>
            <pc:sldMk cId="294644671" sldId="282"/>
            <ac:spMk id="10" creationId="{047F8E3E-2FFA-4A0F-B3C7-E57ADDCFB415}"/>
          </ac:spMkLst>
        </pc:spChg>
        <pc:grpChg chg="del">
          <ac:chgData name="Dylan Astrup" userId="56b1825f-da8e-4cf8-aad7-60ebaa314d46" providerId="ADAL" clId="{2F4AFC2C-949B-4937-B409-8BD72BF6E983}" dt="2022-09-30T19:18:08.692" v="1"/>
          <ac:grpSpMkLst>
            <pc:docMk/>
            <pc:sldMk cId="294644671" sldId="282"/>
            <ac:grpSpMk id="12" creationId="{33D939F1-7ABE-4D0E-946A-43F37F556AFD}"/>
          </ac:grpSpMkLst>
        </pc:grpChg>
        <pc:grpChg chg="del">
          <ac:chgData name="Dylan Astrup" userId="56b1825f-da8e-4cf8-aad7-60ebaa314d46" providerId="ADAL" clId="{2F4AFC2C-949B-4937-B409-8BD72BF6E983}" dt="2022-09-30T19:18:08.692" v="1"/>
          <ac:grpSpMkLst>
            <pc:docMk/>
            <pc:sldMk cId="294644671" sldId="282"/>
            <ac:grpSpMk id="18" creationId="{9DB3963A-4187-4A72-9DA4-CA6BADE22931}"/>
          </ac:grpSpMkLst>
        </pc:grpChg>
      </pc:sldChg>
      <pc:sldChg chg="delSp add del setBg delDesignElem">
        <pc:chgData name="Dylan Astrup" userId="56b1825f-da8e-4cf8-aad7-60ebaa314d46" providerId="ADAL" clId="{2F4AFC2C-949B-4937-B409-8BD72BF6E983}" dt="2022-09-30T19:18:39.163" v="10" actId="47"/>
        <pc:sldMkLst>
          <pc:docMk/>
          <pc:sldMk cId="2275328024" sldId="282"/>
        </pc:sldMkLst>
        <pc:spChg chg="del">
          <ac:chgData name="Dylan Astrup" userId="56b1825f-da8e-4cf8-aad7-60ebaa314d46" providerId="ADAL" clId="{2F4AFC2C-949B-4937-B409-8BD72BF6E983}" dt="2022-09-30T19:18:34.718" v="9"/>
          <ac:spMkLst>
            <pc:docMk/>
            <pc:sldMk cId="2275328024" sldId="282"/>
            <ac:spMk id="8" creationId="{43C823D3-D619-407C-89E0-C6F6B1E7A42A}"/>
          </ac:spMkLst>
        </pc:spChg>
        <pc:spChg chg="del">
          <ac:chgData name="Dylan Astrup" userId="56b1825f-da8e-4cf8-aad7-60ebaa314d46" providerId="ADAL" clId="{2F4AFC2C-949B-4937-B409-8BD72BF6E983}" dt="2022-09-30T19:18:34.718" v="9"/>
          <ac:spMkLst>
            <pc:docMk/>
            <pc:sldMk cId="2275328024" sldId="282"/>
            <ac:spMk id="10" creationId="{047F8E3E-2FFA-4A0F-B3C7-E57ADDCFB415}"/>
          </ac:spMkLst>
        </pc:spChg>
        <pc:grpChg chg="del">
          <ac:chgData name="Dylan Astrup" userId="56b1825f-da8e-4cf8-aad7-60ebaa314d46" providerId="ADAL" clId="{2F4AFC2C-949B-4937-B409-8BD72BF6E983}" dt="2022-09-30T19:18:34.718" v="9"/>
          <ac:grpSpMkLst>
            <pc:docMk/>
            <pc:sldMk cId="2275328024" sldId="282"/>
            <ac:grpSpMk id="12" creationId="{33D939F1-7ABE-4D0E-946A-43F37F556AFD}"/>
          </ac:grpSpMkLst>
        </pc:grpChg>
        <pc:grpChg chg="del">
          <ac:chgData name="Dylan Astrup" userId="56b1825f-da8e-4cf8-aad7-60ebaa314d46" providerId="ADAL" clId="{2F4AFC2C-949B-4937-B409-8BD72BF6E983}" dt="2022-09-30T19:18:34.718" v="9"/>
          <ac:grpSpMkLst>
            <pc:docMk/>
            <pc:sldMk cId="2275328024" sldId="282"/>
            <ac:grpSpMk id="18" creationId="{9DB3963A-4187-4A72-9DA4-CA6BADE22931}"/>
          </ac:grpSpMkLst>
        </pc:grpChg>
      </pc:sldChg>
      <pc:sldChg chg="delSp add del setBg delDesignElem">
        <pc:chgData name="Dylan Astrup" userId="56b1825f-da8e-4cf8-aad7-60ebaa314d46" providerId="ADAL" clId="{2F4AFC2C-949B-4937-B409-8BD72BF6E983}" dt="2022-09-30T19:18:15.361" v="7" actId="47"/>
        <pc:sldMkLst>
          <pc:docMk/>
          <pc:sldMk cId="2879400094" sldId="282"/>
        </pc:sldMkLst>
        <pc:spChg chg="del">
          <ac:chgData name="Dylan Astrup" userId="56b1825f-da8e-4cf8-aad7-60ebaa314d46" providerId="ADAL" clId="{2F4AFC2C-949B-4937-B409-8BD72BF6E983}" dt="2022-09-30T19:18:13.852" v="6"/>
          <ac:spMkLst>
            <pc:docMk/>
            <pc:sldMk cId="2879400094" sldId="282"/>
            <ac:spMk id="8" creationId="{43C823D3-D619-407C-89E0-C6F6B1E7A42A}"/>
          </ac:spMkLst>
        </pc:spChg>
        <pc:spChg chg="del">
          <ac:chgData name="Dylan Astrup" userId="56b1825f-da8e-4cf8-aad7-60ebaa314d46" providerId="ADAL" clId="{2F4AFC2C-949B-4937-B409-8BD72BF6E983}" dt="2022-09-30T19:18:13.852" v="6"/>
          <ac:spMkLst>
            <pc:docMk/>
            <pc:sldMk cId="2879400094" sldId="282"/>
            <ac:spMk id="10" creationId="{047F8E3E-2FFA-4A0F-B3C7-E57ADDCFB415}"/>
          </ac:spMkLst>
        </pc:spChg>
        <pc:grpChg chg="del">
          <ac:chgData name="Dylan Astrup" userId="56b1825f-da8e-4cf8-aad7-60ebaa314d46" providerId="ADAL" clId="{2F4AFC2C-949B-4937-B409-8BD72BF6E983}" dt="2022-09-30T19:18:13.852" v="6"/>
          <ac:grpSpMkLst>
            <pc:docMk/>
            <pc:sldMk cId="2879400094" sldId="282"/>
            <ac:grpSpMk id="12" creationId="{33D939F1-7ABE-4D0E-946A-43F37F556AFD}"/>
          </ac:grpSpMkLst>
        </pc:grpChg>
        <pc:grpChg chg="del">
          <ac:chgData name="Dylan Astrup" userId="56b1825f-da8e-4cf8-aad7-60ebaa314d46" providerId="ADAL" clId="{2F4AFC2C-949B-4937-B409-8BD72BF6E983}" dt="2022-09-30T19:18:13.852" v="6"/>
          <ac:grpSpMkLst>
            <pc:docMk/>
            <pc:sldMk cId="2879400094" sldId="282"/>
            <ac:grpSpMk id="18" creationId="{9DB3963A-4187-4A72-9DA4-CA6BADE22931}"/>
          </ac:grpSpMkLst>
        </pc:grpChg>
      </pc:sldChg>
      <pc:sldChg chg="delSp add del setBg delDesignElem">
        <pc:chgData name="Dylan Astrup" userId="56b1825f-da8e-4cf8-aad7-60ebaa314d46" providerId="ADAL" clId="{2F4AFC2C-949B-4937-B409-8BD72BF6E983}" dt="2022-09-30T19:23:17.787" v="17" actId="47"/>
        <pc:sldMkLst>
          <pc:docMk/>
          <pc:sldMk cId="4069951258" sldId="282"/>
        </pc:sldMkLst>
        <pc:spChg chg="del">
          <ac:chgData name="Dylan Astrup" userId="56b1825f-da8e-4cf8-aad7-60ebaa314d46" providerId="ADAL" clId="{2F4AFC2C-949B-4937-B409-8BD72BF6E983}" dt="2022-09-30T19:23:13.076" v="16"/>
          <ac:spMkLst>
            <pc:docMk/>
            <pc:sldMk cId="4069951258" sldId="282"/>
            <ac:spMk id="8" creationId="{D038248A-211C-4EEC-8401-C761B929FB52}"/>
          </ac:spMkLst>
        </pc:spChg>
        <pc:spChg chg="del">
          <ac:chgData name="Dylan Astrup" userId="56b1825f-da8e-4cf8-aad7-60ebaa314d46" providerId="ADAL" clId="{2F4AFC2C-949B-4937-B409-8BD72BF6E983}" dt="2022-09-30T19:23:13.076" v="16"/>
          <ac:spMkLst>
            <pc:docMk/>
            <pc:sldMk cId="4069951258" sldId="282"/>
            <ac:spMk id="10" creationId="{C30A849F-66D9-40C8-BEC8-35AFF8F4568F}"/>
          </ac:spMkLst>
        </pc:spChg>
        <pc:grpChg chg="del">
          <ac:chgData name="Dylan Astrup" userId="56b1825f-da8e-4cf8-aad7-60ebaa314d46" providerId="ADAL" clId="{2F4AFC2C-949B-4937-B409-8BD72BF6E983}" dt="2022-09-30T19:23:13.076" v="16"/>
          <ac:grpSpMkLst>
            <pc:docMk/>
            <pc:sldMk cId="4069951258" sldId="282"/>
            <ac:grpSpMk id="12" creationId="{04542298-A2B1-480F-A11C-A40EDD19B857}"/>
          </ac:grpSpMkLst>
        </pc:grpChg>
        <pc:grpChg chg="del">
          <ac:chgData name="Dylan Astrup" userId="56b1825f-da8e-4cf8-aad7-60ebaa314d46" providerId="ADAL" clId="{2F4AFC2C-949B-4937-B409-8BD72BF6E983}" dt="2022-09-30T19:23:13.076" v="16"/>
          <ac:grpSpMkLst>
            <pc:docMk/>
            <pc:sldMk cId="4069951258" sldId="282"/>
            <ac:grpSpMk id="18" creationId="{2A5C9C35-2375-49EB-B99C-17C87D42FE7C}"/>
          </ac:grpSpMkLst>
        </pc:grpChg>
      </pc:sldChg>
      <pc:sldChg chg="delSp add del setBg delDesignElem">
        <pc:chgData name="Dylan Astrup" userId="56b1825f-da8e-4cf8-aad7-60ebaa314d46" providerId="ADAL" clId="{2F4AFC2C-949B-4937-B409-8BD72BF6E983}" dt="2022-09-30T19:19:16.977" v="14" actId="47"/>
        <pc:sldMkLst>
          <pc:docMk/>
          <pc:sldMk cId="4116586332" sldId="282"/>
        </pc:sldMkLst>
        <pc:spChg chg="del">
          <ac:chgData name="Dylan Astrup" userId="56b1825f-da8e-4cf8-aad7-60ebaa314d46" providerId="ADAL" clId="{2F4AFC2C-949B-4937-B409-8BD72BF6E983}" dt="2022-09-30T19:19:15.630" v="13"/>
          <ac:spMkLst>
            <pc:docMk/>
            <pc:sldMk cId="4116586332" sldId="282"/>
            <ac:spMk id="8" creationId="{D038248A-211C-4EEC-8401-C761B929FB52}"/>
          </ac:spMkLst>
        </pc:spChg>
        <pc:spChg chg="del">
          <ac:chgData name="Dylan Astrup" userId="56b1825f-da8e-4cf8-aad7-60ebaa314d46" providerId="ADAL" clId="{2F4AFC2C-949B-4937-B409-8BD72BF6E983}" dt="2022-09-30T19:19:15.630" v="13"/>
          <ac:spMkLst>
            <pc:docMk/>
            <pc:sldMk cId="4116586332" sldId="282"/>
            <ac:spMk id="10" creationId="{C30A849F-66D9-40C8-BEC8-35AFF8F4568F}"/>
          </ac:spMkLst>
        </pc:spChg>
        <pc:grpChg chg="del">
          <ac:chgData name="Dylan Astrup" userId="56b1825f-da8e-4cf8-aad7-60ebaa314d46" providerId="ADAL" clId="{2F4AFC2C-949B-4937-B409-8BD72BF6E983}" dt="2022-09-30T19:19:15.630" v="13"/>
          <ac:grpSpMkLst>
            <pc:docMk/>
            <pc:sldMk cId="4116586332" sldId="282"/>
            <ac:grpSpMk id="12" creationId="{04542298-A2B1-480F-A11C-A40EDD19B857}"/>
          </ac:grpSpMkLst>
        </pc:grpChg>
        <pc:grpChg chg="del">
          <ac:chgData name="Dylan Astrup" userId="56b1825f-da8e-4cf8-aad7-60ebaa314d46" providerId="ADAL" clId="{2F4AFC2C-949B-4937-B409-8BD72BF6E983}" dt="2022-09-30T19:19:15.630" v="13"/>
          <ac:grpSpMkLst>
            <pc:docMk/>
            <pc:sldMk cId="4116586332" sldId="282"/>
            <ac:grpSpMk id="18" creationId="{2A5C9C35-2375-49EB-B99C-17C87D42FE7C}"/>
          </ac:grpSpMkLst>
        </pc:grpChg>
      </pc:sldChg>
      <pc:sldChg chg="addSp delSp modSp new mod ord">
        <pc:chgData name="Dylan Astrup" userId="56b1825f-da8e-4cf8-aad7-60ebaa314d46" providerId="ADAL" clId="{2F4AFC2C-949B-4937-B409-8BD72BF6E983}" dt="2022-09-30T20:47:56.386" v="697" actId="1076"/>
        <pc:sldMkLst>
          <pc:docMk/>
          <pc:sldMk cId="844706321" sldId="283"/>
        </pc:sldMkLst>
        <pc:spChg chg="mod">
          <ac:chgData name="Dylan Astrup" userId="56b1825f-da8e-4cf8-aad7-60ebaa314d46" providerId="ADAL" clId="{2F4AFC2C-949B-4937-B409-8BD72BF6E983}" dt="2022-09-30T20:47:39.615" v="695" actId="1076"/>
          <ac:spMkLst>
            <pc:docMk/>
            <pc:sldMk cId="844706321" sldId="283"/>
            <ac:spMk id="2" creationId="{2D703232-B4C7-F0AF-A67A-32D1FBE2190A}"/>
          </ac:spMkLst>
        </pc:spChg>
        <pc:spChg chg="del">
          <ac:chgData name="Dylan Astrup" userId="56b1825f-da8e-4cf8-aad7-60ebaa314d46" providerId="ADAL" clId="{2F4AFC2C-949B-4937-B409-8BD72BF6E983}" dt="2022-09-30T20:41:34.414" v="644" actId="478"/>
          <ac:spMkLst>
            <pc:docMk/>
            <pc:sldMk cId="844706321" sldId="283"/>
            <ac:spMk id="3" creationId="{948BAE71-7F52-C35A-B3A0-544E8117704C}"/>
          </ac:spMkLst>
        </pc:spChg>
        <pc:spChg chg="add del mod">
          <ac:chgData name="Dylan Astrup" userId="56b1825f-da8e-4cf8-aad7-60ebaa314d46" providerId="ADAL" clId="{2F4AFC2C-949B-4937-B409-8BD72BF6E983}" dt="2022-09-30T20:23:36.309" v="417" actId="478"/>
          <ac:spMkLst>
            <pc:docMk/>
            <pc:sldMk cId="844706321" sldId="283"/>
            <ac:spMk id="4" creationId="{CE962819-1B2C-AD77-FFA7-9D20F2526426}"/>
          </ac:spMkLst>
        </pc:spChg>
        <pc:graphicFrameChg chg="add mod modGraphic">
          <ac:chgData name="Dylan Astrup" userId="56b1825f-da8e-4cf8-aad7-60ebaa314d46" providerId="ADAL" clId="{2F4AFC2C-949B-4937-B409-8BD72BF6E983}" dt="2022-09-30T20:47:46.581" v="696" actId="1076"/>
          <ac:graphicFrameMkLst>
            <pc:docMk/>
            <pc:sldMk cId="844706321" sldId="283"/>
            <ac:graphicFrameMk id="13" creationId="{ADBF278D-F7DF-A35D-62F6-8A02B56E5EC2}"/>
          </ac:graphicFrameMkLst>
        </pc:graphicFrameChg>
        <pc:picChg chg="add mod ord">
          <ac:chgData name="Dylan Astrup" userId="56b1825f-da8e-4cf8-aad7-60ebaa314d46" providerId="ADAL" clId="{2F4AFC2C-949B-4937-B409-8BD72BF6E983}" dt="2022-09-30T20:47:56.386" v="697" actId="1076"/>
          <ac:picMkLst>
            <pc:docMk/>
            <pc:sldMk cId="844706321" sldId="283"/>
            <ac:picMk id="5" creationId="{01C7CD3B-E0BB-D76B-9E85-FD673F2159D7}"/>
          </ac:picMkLst>
        </pc:picChg>
        <pc:picChg chg="add mod ord">
          <ac:chgData name="Dylan Astrup" userId="56b1825f-da8e-4cf8-aad7-60ebaa314d46" providerId="ADAL" clId="{2F4AFC2C-949B-4937-B409-8BD72BF6E983}" dt="2022-09-30T20:47:56.386" v="697" actId="1076"/>
          <ac:picMkLst>
            <pc:docMk/>
            <pc:sldMk cId="844706321" sldId="283"/>
            <ac:picMk id="6" creationId="{7F4A5417-02FF-51C3-8AC3-6A51491EC31D}"/>
          </ac:picMkLst>
        </pc:picChg>
        <pc:picChg chg="add mod ord">
          <ac:chgData name="Dylan Astrup" userId="56b1825f-da8e-4cf8-aad7-60ebaa314d46" providerId="ADAL" clId="{2F4AFC2C-949B-4937-B409-8BD72BF6E983}" dt="2022-09-30T20:47:56.386" v="697" actId="1076"/>
          <ac:picMkLst>
            <pc:docMk/>
            <pc:sldMk cId="844706321" sldId="283"/>
            <ac:picMk id="7" creationId="{01EDE1D1-7F39-FBC9-C629-A3369C4A32D8}"/>
          </ac:picMkLst>
        </pc:picChg>
        <pc:picChg chg="add mod ord">
          <ac:chgData name="Dylan Astrup" userId="56b1825f-da8e-4cf8-aad7-60ebaa314d46" providerId="ADAL" clId="{2F4AFC2C-949B-4937-B409-8BD72BF6E983}" dt="2022-09-30T20:47:56.386" v="697" actId="1076"/>
          <ac:picMkLst>
            <pc:docMk/>
            <pc:sldMk cId="844706321" sldId="283"/>
            <ac:picMk id="8" creationId="{A902301C-B99E-F791-DA9E-089BB93D1F10}"/>
          </ac:picMkLst>
        </pc:picChg>
        <pc:picChg chg="add mod ord">
          <ac:chgData name="Dylan Astrup" userId="56b1825f-da8e-4cf8-aad7-60ebaa314d46" providerId="ADAL" clId="{2F4AFC2C-949B-4937-B409-8BD72BF6E983}" dt="2022-09-30T20:47:56.386" v="697" actId="1076"/>
          <ac:picMkLst>
            <pc:docMk/>
            <pc:sldMk cId="844706321" sldId="283"/>
            <ac:picMk id="9" creationId="{96B4B95D-8673-B2A5-3163-E27E9F544866}"/>
          </ac:picMkLst>
        </pc:picChg>
        <pc:picChg chg="add mod ord">
          <ac:chgData name="Dylan Astrup" userId="56b1825f-da8e-4cf8-aad7-60ebaa314d46" providerId="ADAL" clId="{2F4AFC2C-949B-4937-B409-8BD72BF6E983}" dt="2022-09-30T20:47:56.386" v="697" actId="1076"/>
          <ac:picMkLst>
            <pc:docMk/>
            <pc:sldMk cId="844706321" sldId="283"/>
            <ac:picMk id="10" creationId="{BBF955CB-7D60-2C3F-B923-B8E13E16F368}"/>
          </ac:picMkLst>
        </pc:picChg>
        <pc:picChg chg="add mod ord">
          <ac:chgData name="Dylan Astrup" userId="56b1825f-da8e-4cf8-aad7-60ebaa314d46" providerId="ADAL" clId="{2F4AFC2C-949B-4937-B409-8BD72BF6E983}" dt="2022-09-30T20:47:56.386" v="697" actId="1076"/>
          <ac:picMkLst>
            <pc:docMk/>
            <pc:sldMk cId="844706321" sldId="283"/>
            <ac:picMk id="11" creationId="{DADDC1B7-45E8-9103-CAE0-A7D94971DE6B}"/>
          </ac:picMkLst>
        </pc:picChg>
        <pc:picChg chg="add mod">
          <ac:chgData name="Dylan Astrup" userId="56b1825f-da8e-4cf8-aad7-60ebaa314d46" providerId="ADAL" clId="{2F4AFC2C-949B-4937-B409-8BD72BF6E983}" dt="2022-09-30T20:37:23.345" v="522"/>
          <ac:picMkLst>
            <pc:docMk/>
            <pc:sldMk cId="844706321" sldId="283"/>
            <ac:picMk id="12" creationId="{CB35BC41-ADCB-C148-0A34-9935A9F5B0A1}"/>
          </ac:picMkLst>
        </pc:picChg>
      </pc:sldChg>
      <pc:sldMasterChg chg="delSldLayout modSldLayout sldLayoutOrd">
        <pc:chgData name="Dylan Astrup" userId="56b1825f-da8e-4cf8-aad7-60ebaa314d46" providerId="ADAL" clId="{2F4AFC2C-949B-4937-B409-8BD72BF6E983}" dt="2022-09-30T20:36:44.563" v="511" actId="207"/>
        <pc:sldMasterMkLst>
          <pc:docMk/>
          <pc:sldMasterMk cId="2460954070" sldId="2147483660"/>
        </pc:sldMasterMkLst>
        <pc:sldLayoutChg chg="addSp delSp modSp mod">
          <pc:chgData name="Dylan Astrup" userId="56b1825f-da8e-4cf8-aad7-60ebaa314d46" providerId="ADAL" clId="{2F4AFC2C-949B-4937-B409-8BD72BF6E983}" dt="2022-09-30T19:52:32.345" v="181" actId="1076"/>
          <pc:sldLayoutMkLst>
            <pc:docMk/>
            <pc:sldMasterMk cId="2460954070" sldId="2147483660"/>
            <pc:sldLayoutMk cId="949138452" sldId="2147483662"/>
          </pc:sldLayoutMkLst>
          <pc:spChg chg="add mod">
            <ac:chgData name="Dylan Astrup" userId="56b1825f-da8e-4cf8-aad7-60ebaa314d46" providerId="ADAL" clId="{2F4AFC2C-949B-4937-B409-8BD72BF6E983}" dt="2022-09-30T19:48:27.657" v="147" actId="14100"/>
            <ac:spMkLst>
              <pc:docMk/>
              <pc:sldMasterMk cId="2460954070" sldId="2147483660"/>
              <pc:sldLayoutMk cId="949138452" sldId="2147483662"/>
              <ac:spMk id="7" creationId="{F3971245-09B9-3EEF-B9E1-D58D72B0158B}"/>
            </ac:spMkLst>
          </pc:spChg>
          <pc:spChg chg="add mod">
            <ac:chgData name="Dylan Astrup" userId="56b1825f-da8e-4cf8-aad7-60ebaa314d46" providerId="ADAL" clId="{2F4AFC2C-949B-4937-B409-8BD72BF6E983}" dt="2022-09-30T19:52:32.345" v="181" actId="1076"/>
            <ac:spMkLst>
              <pc:docMk/>
              <pc:sldMasterMk cId="2460954070" sldId="2147483660"/>
              <pc:sldLayoutMk cId="949138452" sldId="2147483662"/>
              <ac:spMk id="14" creationId="{86E83852-243F-DE32-B8C6-ACAD07823D11}"/>
            </ac:spMkLst>
          </pc:spChg>
          <pc:spChg chg="add del mod">
            <ac:chgData name="Dylan Astrup" userId="56b1825f-da8e-4cf8-aad7-60ebaa314d46" providerId="ADAL" clId="{2F4AFC2C-949B-4937-B409-8BD72BF6E983}" dt="2022-09-30T19:49:28.792" v="155" actId="478"/>
            <ac:spMkLst>
              <pc:docMk/>
              <pc:sldMasterMk cId="2460954070" sldId="2147483660"/>
              <pc:sldLayoutMk cId="949138452" sldId="2147483662"/>
              <ac:spMk id="19" creationId="{DC67875B-1F82-B3A7-C031-AB29732CB47C}"/>
            </ac:spMkLst>
          </pc:spChg>
          <pc:spChg chg="add del mod">
            <ac:chgData name="Dylan Astrup" userId="56b1825f-da8e-4cf8-aad7-60ebaa314d46" providerId="ADAL" clId="{2F4AFC2C-949B-4937-B409-8BD72BF6E983}" dt="2022-09-30T19:49:44.637" v="158" actId="478"/>
            <ac:spMkLst>
              <pc:docMk/>
              <pc:sldMasterMk cId="2460954070" sldId="2147483660"/>
              <pc:sldLayoutMk cId="949138452" sldId="2147483662"/>
              <ac:spMk id="22" creationId="{307AA16F-0D80-6A0F-7AAF-E728994F4E8D}"/>
            </ac:spMkLst>
          </pc:spChg>
          <pc:spChg chg="add del mod">
            <ac:chgData name="Dylan Astrup" userId="56b1825f-da8e-4cf8-aad7-60ebaa314d46" providerId="ADAL" clId="{2F4AFC2C-949B-4937-B409-8BD72BF6E983}" dt="2022-09-30T19:50:14.467" v="162" actId="478"/>
            <ac:spMkLst>
              <pc:docMk/>
              <pc:sldMasterMk cId="2460954070" sldId="2147483660"/>
              <pc:sldLayoutMk cId="949138452" sldId="2147483662"/>
              <ac:spMk id="23" creationId="{02896F46-7EBD-09AA-D38A-3EE5150CA3D9}"/>
            </ac:spMkLst>
          </pc:spChg>
          <pc:spChg chg="add del mod">
            <ac:chgData name="Dylan Astrup" userId="56b1825f-da8e-4cf8-aad7-60ebaa314d46" providerId="ADAL" clId="{2F4AFC2C-949B-4937-B409-8BD72BF6E983}" dt="2022-09-30T19:50:35.027" v="166" actId="478"/>
            <ac:spMkLst>
              <pc:docMk/>
              <pc:sldMasterMk cId="2460954070" sldId="2147483660"/>
              <pc:sldLayoutMk cId="949138452" sldId="2147483662"/>
              <ac:spMk id="26" creationId="{6CA33C08-5202-8A4C-559D-4E87B5469FCF}"/>
            </ac:spMkLst>
          </pc:spChg>
          <pc:spChg chg="add mod">
            <ac:chgData name="Dylan Astrup" userId="56b1825f-da8e-4cf8-aad7-60ebaa314d46" providerId="ADAL" clId="{2F4AFC2C-949B-4937-B409-8BD72BF6E983}" dt="2022-09-30T19:52:32.345" v="181" actId="1076"/>
            <ac:spMkLst>
              <pc:docMk/>
              <pc:sldMasterMk cId="2460954070" sldId="2147483660"/>
              <pc:sldLayoutMk cId="949138452" sldId="2147483662"/>
              <ac:spMk id="29" creationId="{9B1FD1D2-B7FC-6BBA-8ECB-43983BB6C2F6}"/>
            </ac:spMkLst>
          </pc:spChg>
          <pc:spChg chg="add mod">
            <ac:chgData name="Dylan Astrup" userId="56b1825f-da8e-4cf8-aad7-60ebaa314d46" providerId="ADAL" clId="{2F4AFC2C-949B-4937-B409-8BD72BF6E983}" dt="2022-09-30T19:52:32.345" v="181" actId="1076"/>
            <ac:spMkLst>
              <pc:docMk/>
              <pc:sldMasterMk cId="2460954070" sldId="2147483660"/>
              <pc:sldLayoutMk cId="949138452" sldId="2147483662"/>
              <ac:spMk id="30" creationId="{772BBC51-8BB3-626C-1D8F-DEB375A9B90A}"/>
            </ac:spMkLst>
          </pc:spChg>
          <pc:spChg chg="add mod">
            <ac:chgData name="Dylan Astrup" userId="56b1825f-da8e-4cf8-aad7-60ebaa314d46" providerId="ADAL" clId="{2F4AFC2C-949B-4937-B409-8BD72BF6E983}" dt="2022-09-30T19:52:32.345" v="181" actId="1076"/>
            <ac:spMkLst>
              <pc:docMk/>
              <pc:sldMasterMk cId="2460954070" sldId="2147483660"/>
              <pc:sldLayoutMk cId="949138452" sldId="2147483662"/>
              <ac:spMk id="31" creationId="{72D3CE9B-E495-8F09-DA3B-4A4474B3BB6D}"/>
            </ac:spMkLst>
          </pc:spChg>
          <pc:spChg chg="add mod">
            <ac:chgData name="Dylan Astrup" userId="56b1825f-da8e-4cf8-aad7-60ebaa314d46" providerId="ADAL" clId="{2F4AFC2C-949B-4937-B409-8BD72BF6E983}" dt="2022-09-30T19:52:32.345" v="181" actId="1076"/>
            <ac:spMkLst>
              <pc:docMk/>
              <pc:sldMasterMk cId="2460954070" sldId="2147483660"/>
              <pc:sldLayoutMk cId="949138452" sldId="2147483662"/>
              <ac:spMk id="32" creationId="{9375FE21-6B3C-5086-0D5C-84B19C9340D5}"/>
            </ac:spMkLst>
          </pc:spChg>
          <pc:spChg chg="add mod">
            <ac:chgData name="Dylan Astrup" userId="56b1825f-da8e-4cf8-aad7-60ebaa314d46" providerId="ADAL" clId="{2F4AFC2C-949B-4937-B409-8BD72BF6E983}" dt="2022-09-30T19:52:32.345" v="181" actId="1076"/>
            <ac:spMkLst>
              <pc:docMk/>
              <pc:sldMasterMk cId="2460954070" sldId="2147483660"/>
              <pc:sldLayoutMk cId="949138452" sldId="2147483662"/>
              <ac:spMk id="33" creationId="{944D54E1-410B-15BD-EBBF-36D08B93C432}"/>
            </ac:spMkLst>
          </pc:spChg>
          <pc:picChg chg="add del mod">
            <ac:chgData name="Dylan Astrup" userId="56b1825f-da8e-4cf8-aad7-60ebaa314d46" providerId="ADAL" clId="{2F4AFC2C-949B-4937-B409-8BD72BF6E983}" dt="2022-09-30T19:30:11.094" v="27" actId="478"/>
            <ac:picMkLst>
              <pc:docMk/>
              <pc:sldMasterMk cId="2460954070" sldId="2147483660"/>
              <pc:sldLayoutMk cId="949138452" sldId="2147483662"/>
              <ac:picMk id="9" creationId="{A17DCDC8-789E-428E-B7CD-4A6EF945B6F5}"/>
            </ac:picMkLst>
          </pc:picChg>
          <pc:picChg chg="add mod">
            <ac:chgData name="Dylan Astrup" userId="56b1825f-da8e-4cf8-aad7-60ebaa314d46" providerId="ADAL" clId="{2F4AFC2C-949B-4937-B409-8BD72BF6E983}" dt="2022-09-30T19:52:32.345" v="181" actId="1076"/>
            <ac:picMkLst>
              <pc:docMk/>
              <pc:sldMasterMk cId="2460954070" sldId="2147483660"/>
              <pc:sldLayoutMk cId="949138452" sldId="2147483662"/>
              <ac:picMk id="11" creationId="{3EF14A35-5113-3ADA-1D26-CA55D27FB21F}"/>
            </ac:picMkLst>
          </pc:picChg>
          <pc:picChg chg="add mod">
            <ac:chgData name="Dylan Astrup" userId="56b1825f-da8e-4cf8-aad7-60ebaa314d46" providerId="ADAL" clId="{2F4AFC2C-949B-4937-B409-8BD72BF6E983}" dt="2022-09-30T19:52:32.345" v="181" actId="1076"/>
            <ac:picMkLst>
              <pc:docMk/>
              <pc:sldMasterMk cId="2460954070" sldId="2147483660"/>
              <pc:sldLayoutMk cId="949138452" sldId="2147483662"/>
              <ac:picMk id="16" creationId="{26103D8B-34A0-A93D-CCC3-4FDC74A2490E}"/>
            </ac:picMkLst>
          </pc:picChg>
          <pc:picChg chg="add mod">
            <ac:chgData name="Dylan Astrup" userId="56b1825f-da8e-4cf8-aad7-60ebaa314d46" providerId="ADAL" clId="{2F4AFC2C-949B-4937-B409-8BD72BF6E983}" dt="2022-09-30T19:52:32.345" v="181" actId="1076"/>
            <ac:picMkLst>
              <pc:docMk/>
              <pc:sldMasterMk cId="2460954070" sldId="2147483660"/>
              <pc:sldLayoutMk cId="949138452" sldId="2147483662"/>
              <ac:picMk id="18" creationId="{5717F5B6-5ED1-449A-002E-5AC432CCCDDC}"/>
            </ac:picMkLst>
          </pc:picChg>
          <pc:picChg chg="add mod">
            <ac:chgData name="Dylan Astrup" userId="56b1825f-da8e-4cf8-aad7-60ebaa314d46" providerId="ADAL" clId="{2F4AFC2C-949B-4937-B409-8BD72BF6E983}" dt="2022-09-30T19:52:32.345" v="181" actId="1076"/>
            <ac:picMkLst>
              <pc:docMk/>
              <pc:sldMasterMk cId="2460954070" sldId="2147483660"/>
              <pc:sldLayoutMk cId="949138452" sldId="2147483662"/>
              <ac:picMk id="21" creationId="{ACBBE8A7-E995-F5AE-9AAF-979FC8E409F3}"/>
            </ac:picMkLst>
          </pc:picChg>
          <pc:picChg chg="add mod">
            <ac:chgData name="Dylan Astrup" userId="56b1825f-da8e-4cf8-aad7-60ebaa314d46" providerId="ADAL" clId="{2F4AFC2C-949B-4937-B409-8BD72BF6E983}" dt="2022-09-30T19:52:32.345" v="181" actId="1076"/>
            <ac:picMkLst>
              <pc:docMk/>
              <pc:sldMasterMk cId="2460954070" sldId="2147483660"/>
              <pc:sldLayoutMk cId="949138452" sldId="2147483662"/>
              <ac:picMk id="25" creationId="{597E6794-9654-8C4F-E13D-38DCABD60056}"/>
            </ac:picMkLst>
          </pc:picChg>
          <pc:picChg chg="add mod">
            <ac:chgData name="Dylan Astrup" userId="56b1825f-da8e-4cf8-aad7-60ebaa314d46" providerId="ADAL" clId="{2F4AFC2C-949B-4937-B409-8BD72BF6E983}" dt="2022-09-30T19:52:32.345" v="181" actId="1076"/>
            <ac:picMkLst>
              <pc:docMk/>
              <pc:sldMasterMk cId="2460954070" sldId="2147483660"/>
              <pc:sldLayoutMk cId="949138452" sldId="2147483662"/>
              <ac:picMk id="28" creationId="{6B7A330A-B1E6-8C41-3746-645DEBC3260E}"/>
            </ac:picMkLst>
          </pc:picChg>
          <pc:picChg chg="add mod">
            <ac:chgData name="Dylan Astrup" userId="56b1825f-da8e-4cf8-aad7-60ebaa314d46" providerId="ADAL" clId="{2F4AFC2C-949B-4937-B409-8BD72BF6E983}" dt="2022-09-30T19:52:32.345" v="181" actId="1076"/>
            <ac:picMkLst>
              <pc:docMk/>
              <pc:sldMasterMk cId="2460954070" sldId="2147483660"/>
              <pc:sldLayoutMk cId="949138452" sldId="2147483662"/>
              <ac:picMk id="35" creationId="{247830E0-FC42-3A5E-9F49-DEA5B8E6FE48}"/>
            </ac:picMkLst>
          </pc:picChg>
          <pc:cxnChg chg="add del">
            <ac:chgData name="Dylan Astrup" userId="56b1825f-da8e-4cf8-aad7-60ebaa314d46" providerId="ADAL" clId="{2F4AFC2C-949B-4937-B409-8BD72BF6E983}" dt="2022-09-30T19:37:11.233" v="34" actId="478"/>
            <ac:cxnSpMkLst>
              <pc:docMk/>
              <pc:sldMasterMk cId="2460954070" sldId="2147483660"/>
              <pc:sldLayoutMk cId="949138452" sldId="2147483662"/>
              <ac:cxnSpMk id="13" creationId="{AEC30D57-5BA7-79D1-362F-AF5C2D780062}"/>
            </ac:cxnSpMkLst>
          </pc:cxnChg>
        </pc:sldLayoutChg>
        <pc:sldLayoutChg chg="modSp del mod">
          <pc:chgData name="Dylan Astrup" userId="56b1825f-da8e-4cf8-aad7-60ebaa314d46" providerId="ADAL" clId="{2F4AFC2C-949B-4937-B409-8BD72BF6E983}" dt="2022-09-30T19:55:51.689" v="196" actId="2696"/>
          <pc:sldLayoutMkLst>
            <pc:docMk/>
            <pc:sldMasterMk cId="2460954070" sldId="2147483660"/>
            <pc:sldLayoutMk cId="2158416674" sldId="2147483672"/>
          </pc:sldLayoutMkLst>
          <pc:spChg chg="mod">
            <ac:chgData name="Dylan Astrup" userId="56b1825f-da8e-4cf8-aad7-60ebaa314d46" providerId="ADAL" clId="{2F4AFC2C-949B-4937-B409-8BD72BF6E983}" dt="2022-09-30T19:53:41.370" v="182" actId="207"/>
            <ac:spMkLst>
              <pc:docMk/>
              <pc:sldMasterMk cId="2460954070" sldId="2147483660"/>
              <pc:sldLayoutMk cId="2158416674" sldId="2147483672"/>
              <ac:spMk id="14" creationId="{86E83852-243F-DE32-B8C6-ACAD07823D11}"/>
            </ac:spMkLst>
          </pc:spChg>
          <pc:spChg chg="mod">
            <ac:chgData name="Dylan Astrup" userId="56b1825f-da8e-4cf8-aad7-60ebaa314d46" providerId="ADAL" clId="{2F4AFC2C-949B-4937-B409-8BD72BF6E983}" dt="2022-09-30T19:53:41.370" v="182" actId="207"/>
            <ac:spMkLst>
              <pc:docMk/>
              <pc:sldMasterMk cId="2460954070" sldId="2147483660"/>
              <pc:sldLayoutMk cId="2158416674" sldId="2147483672"/>
              <ac:spMk id="29" creationId="{9B1FD1D2-B7FC-6BBA-8ECB-43983BB6C2F6}"/>
            </ac:spMkLst>
          </pc:spChg>
          <pc:spChg chg="mod">
            <ac:chgData name="Dylan Astrup" userId="56b1825f-da8e-4cf8-aad7-60ebaa314d46" providerId="ADAL" clId="{2F4AFC2C-949B-4937-B409-8BD72BF6E983}" dt="2022-09-30T19:53:41.370" v="182" actId="207"/>
            <ac:spMkLst>
              <pc:docMk/>
              <pc:sldMasterMk cId="2460954070" sldId="2147483660"/>
              <pc:sldLayoutMk cId="2158416674" sldId="2147483672"/>
              <ac:spMk id="30" creationId="{772BBC51-8BB3-626C-1D8F-DEB375A9B90A}"/>
            </ac:spMkLst>
          </pc:spChg>
          <pc:spChg chg="mod">
            <ac:chgData name="Dylan Astrup" userId="56b1825f-da8e-4cf8-aad7-60ebaa314d46" providerId="ADAL" clId="{2F4AFC2C-949B-4937-B409-8BD72BF6E983}" dt="2022-09-30T19:53:41.370" v="182" actId="207"/>
            <ac:spMkLst>
              <pc:docMk/>
              <pc:sldMasterMk cId="2460954070" sldId="2147483660"/>
              <pc:sldLayoutMk cId="2158416674" sldId="2147483672"/>
              <ac:spMk id="31" creationId="{72D3CE9B-E495-8F09-DA3B-4A4474B3BB6D}"/>
            </ac:spMkLst>
          </pc:spChg>
          <pc:spChg chg="mod">
            <ac:chgData name="Dylan Astrup" userId="56b1825f-da8e-4cf8-aad7-60ebaa314d46" providerId="ADAL" clId="{2F4AFC2C-949B-4937-B409-8BD72BF6E983}" dt="2022-09-30T19:53:41.370" v="182" actId="207"/>
            <ac:spMkLst>
              <pc:docMk/>
              <pc:sldMasterMk cId="2460954070" sldId="2147483660"/>
              <pc:sldLayoutMk cId="2158416674" sldId="2147483672"/>
              <ac:spMk id="32" creationId="{9375FE21-6B3C-5086-0D5C-84B19C9340D5}"/>
            </ac:spMkLst>
          </pc:spChg>
          <pc:spChg chg="mod">
            <ac:chgData name="Dylan Astrup" userId="56b1825f-da8e-4cf8-aad7-60ebaa314d46" providerId="ADAL" clId="{2F4AFC2C-949B-4937-B409-8BD72BF6E983}" dt="2022-09-30T19:53:41.370" v="182" actId="207"/>
            <ac:spMkLst>
              <pc:docMk/>
              <pc:sldMasterMk cId="2460954070" sldId="2147483660"/>
              <pc:sldLayoutMk cId="2158416674" sldId="2147483672"/>
              <ac:spMk id="33" creationId="{944D54E1-410B-15BD-EBBF-36D08B93C432}"/>
            </ac:spMkLst>
          </pc:spChg>
          <pc:picChg chg="mod">
            <ac:chgData name="Dylan Astrup" userId="56b1825f-da8e-4cf8-aad7-60ebaa314d46" providerId="ADAL" clId="{2F4AFC2C-949B-4937-B409-8BD72BF6E983}" dt="2022-09-30T19:53:49.675" v="184" actId="1076"/>
            <ac:picMkLst>
              <pc:docMk/>
              <pc:sldMasterMk cId="2460954070" sldId="2147483660"/>
              <pc:sldLayoutMk cId="2158416674" sldId="2147483672"/>
              <ac:picMk id="11" creationId="{3EF14A35-5113-3ADA-1D26-CA55D27FB21F}"/>
            </ac:picMkLst>
          </pc:picChg>
          <pc:picChg chg="mod">
            <ac:chgData name="Dylan Astrup" userId="56b1825f-da8e-4cf8-aad7-60ebaa314d46" providerId="ADAL" clId="{2F4AFC2C-949B-4937-B409-8BD72BF6E983}" dt="2022-09-30T19:53:41.370" v="182" actId="207"/>
            <ac:picMkLst>
              <pc:docMk/>
              <pc:sldMasterMk cId="2460954070" sldId="2147483660"/>
              <pc:sldLayoutMk cId="2158416674" sldId="2147483672"/>
              <ac:picMk id="16" creationId="{26103D8B-34A0-A93D-CCC3-4FDC74A2490E}"/>
            </ac:picMkLst>
          </pc:picChg>
          <pc:picChg chg="mod">
            <ac:chgData name="Dylan Astrup" userId="56b1825f-da8e-4cf8-aad7-60ebaa314d46" providerId="ADAL" clId="{2F4AFC2C-949B-4937-B409-8BD72BF6E983}" dt="2022-09-30T19:53:41.370" v="182" actId="207"/>
            <ac:picMkLst>
              <pc:docMk/>
              <pc:sldMasterMk cId="2460954070" sldId="2147483660"/>
              <pc:sldLayoutMk cId="2158416674" sldId="2147483672"/>
              <ac:picMk id="18" creationId="{5717F5B6-5ED1-449A-002E-5AC432CCCDDC}"/>
            </ac:picMkLst>
          </pc:picChg>
          <pc:picChg chg="mod">
            <ac:chgData name="Dylan Astrup" userId="56b1825f-da8e-4cf8-aad7-60ebaa314d46" providerId="ADAL" clId="{2F4AFC2C-949B-4937-B409-8BD72BF6E983}" dt="2022-09-30T19:53:41.370" v="182" actId="207"/>
            <ac:picMkLst>
              <pc:docMk/>
              <pc:sldMasterMk cId="2460954070" sldId="2147483660"/>
              <pc:sldLayoutMk cId="2158416674" sldId="2147483672"/>
              <ac:picMk id="21" creationId="{ACBBE8A7-E995-F5AE-9AAF-979FC8E409F3}"/>
            </ac:picMkLst>
          </pc:picChg>
          <pc:picChg chg="mod">
            <ac:chgData name="Dylan Astrup" userId="56b1825f-da8e-4cf8-aad7-60ebaa314d46" providerId="ADAL" clId="{2F4AFC2C-949B-4937-B409-8BD72BF6E983}" dt="2022-09-30T19:53:41.370" v="182" actId="207"/>
            <ac:picMkLst>
              <pc:docMk/>
              <pc:sldMasterMk cId="2460954070" sldId="2147483660"/>
              <pc:sldLayoutMk cId="2158416674" sldId="2147483672"/>
              <ac:picMk id="25" creationId="{597E6794-9654-8C4F-E13D-38DCABD60056}"/>
            </ac:picMkLst>
          </pc:picChg>
          <pc:picChg chg="mod">
            <ac:chgData name="Dylan Astrup" userId="56b1825f-da8e-4cf8-aad7-60ebaa314d46" providerId="ADAL" clId="{2F4AFC2C-949B-4937-B409-8BD72BF6E983}" dt="2022-09-30T19:53:41.370" v="182" actId="207"/>
            <ac:picMkLst>
              <pc:docMk/>
              <pc:sldMasterMk cId="2460954070" sldId="2147483660"/>
              <pc:sldLayoutMk cId="2158416674" sldId="2147483672"/>
              <ac:picMk id="28" creationId="{6B7A330A-B1E6-8C41-3746-645DEBC3260E}"/>
            </ac:picMkLst>
          </pc:picChg>
          <pc:picChg chg="mod">
            <ac:chgData name="Dylan Astrup" userId="56b1825f-da8e-4cf8-aad7-60ebaa314d46" providerId="ADAL" clId="{2F4AFC2C-949B-4937-B409-8BD72BF6E983}" dt="2022-09-30T19:53:41.370" v="182" actId="207"/>
            <ac:picMkLst>
              <pc:docMk/>
              <pc:sldMasterMk cId="2460954070" sldId="2147483660"/>
              <pc:sldLayoutMk cId="2158416674" sldId="2147483672"/>
              <ac:picMk id="35" creationId="{247830E0-FC42-3A5E-9F49-DEA5B8E6FE48}"/>
            </ac:picMkLst>
          </pc:picChg>
        </pc:sldLayoutChg>
        <pc:sldLayoutChg chg="addSp delSp modSp mod ord">
          <pc:chgData name="Dylan Astrup" userId="56b1825f-da8e-4cf8-aad7-60ebaa314d46" providerId="ADAL" clId="{2F4AFC2C-949B-4937-B409-8BD72BF6E983}" dt="2022-09-30T20:35:30.891" v="501" actId="207"/>
          <pc:sldLayoutMkLst>
            <pc:docMk/>
            <pc:sldMasterMk cId="2460954070" sldId="2147483660"/>
            <pc:sldLayoutMk cId="1290251596" sldId="2147483673"/>
          </pc:sldLayoutMkLst>
          <pc:spChg chg="mod">
            <ac:chgData name="Dylan Astrup" userId="56b1825f-da8e-4cf8-aad7-60ebaa314d46" providerId="ADAL" clId="{2F4AFC2C-949B-4937-B409-8BD72BF6E983}" dt="2022-09-30T20:35:30.891" v="501" actId="207"/>
            <ac:spMkLst>
              <pc:docMk/>
              <pc:sldMasterMk cId="2460954070" sldId="2147483660"/>
              <pc:sldLayoutMk cId="1290251596" sldId="2147483673"/>
              <ac:spMk id="2" creationId="{00000000-0000-0000-0000-000000000000}"/>
            </ac:spMkLst>
          </pc:spChg>
          <pc:spChg chg="del">
            <ac:chgData name="Dylan Astrup" userId="56b1825f-da8e-4cf8-aad7-60ebaa314d46" providerId="ADAL" clId="{2F4AFC2C-949B-4937-B409-8BD72BF6E983}" dt="2022-09-30T20:04:42.250" v="302" actId="478"/>
            <ac:spMkLst>
              <pc:docMk/>
              <pc:sldMasterMk cId="2460954070" sldId="2147483660"/>
              <pc:sldLayoutMk cId="1290251596" sldId="2147483673"/>
              <ac:spMk id="4" creationId="{00000000-0000-0000-0000-000000000000}"/>
            </ac:spMkLst>
          </pc:spChg>
          <pc:spChg chg="del">
            <ac:chgData name="Dylan Astrup" userId="56b1825f-da8e-4cf8-aad7-60ebaa314d46" providerId="ADAL" clId="{2F4AFC2C-949B-4937-B409-8BD72BF6E983}" dt="2022-09-30T20:04:42.250" v="302" actId="478"/>
            <ac:spMkLst>
              <pc:docMk/>
              <pc:sldMasterMk cId="2460954070" sldId="2147483660"/>
              <pc:sldLayoutMk cId="1290251596" sldId="2147483673"/>
              <ac:spMk id="5" creationId="{00000000-0000-0000-0000-000000000000}"/>
            </ac:spMkLst>
          </pc:spChg>
          <pc:spChg chg="del">
            <ac:chgData name="Dylan Astrup" userId="56b1825f-da8e-4cf8-aad7-60ebaa314d46" providerId="ADAL" clId="{2F4AFC2C-949B-4937-B409-8BD72BF6E983}" dt="2022-09-30T20:04:42.250" v="302" actId="478"/>
            <ac:spMkLst>
              <pc:docMk/>
              <pc:sldMasterMk cId="2460954070" sldId="2147483660"/>
              <pc:sldLayoutMk cId="1290251596" sldId="2147483673"/>
              <ac:spMk id="6" creationId="{00000000-0000-0000-0000-000000000000}"/>
            </ac:spMkLst>
          </pc:spChg>
          <pc:spChg chg="add mod">
            <ac:chgData name="Dylan Astrup" userId="56b1825f-da8e-4cf8-aad7-60ebaa314d46" providerId="ADAL" clId="{2F4AFC2C-949B-4937-B409-8BD72BF6E983}" dt="2022-09-30T20:04:01.259" v="266"/>
            <ac:spMkLst>
              <pc:docMk/>
              <pc:sldMasterMk cId="2460954070" sldId="2147483660"/>
              <pc:sldLayoutMk cId="1290251596" sldId="2147483673"/>
              <ac:spMk id="8" creationId="{C10624ED-A39E-BFF9-5CF4-7F2DD4A2A4C5}"/>
            </ac:spMkLst>
          </pc:spChg>
          <pc:spChg chg="del mod">
            <ac:chgData name="Dylan Astrup" userId="56b1825f-da8e-4cf8-aad7-60ebaa314d46" providerId="ADAL" clId="{2F4AFC2C-949B-4937-B409-8BD72BF6E983}" dt="2022-09-30T19:55:17.811" v="189" actId="478"/>
            <ac:spMkLst>
              <pc:docMk/>
              <pc:sldMasterMk cId="2460954070" sldId="2147483660"/>
              <pc:sldLayoutMk cId="1290251596" sldId="2147483673"/>
              <ac:spMk id="14" creationId="{86E83852-243F-DE32-B8C6-ACAD07823D11}"/>
            </ac:spMkLst>
          </pc:spChg>
          <pc:spChg chg="del mod">
            <ac:chgData name="Dylan Astrup" userId="56b1825f-da8e-4cf8-aad7-60ebaa314d46" providerId="ADAL" clId="{2F4AFC2C-949B-4937-B409-8BD72BF6E983}" dt="2022-09-30T19:55:19.818" v="190" actId="478"/>
            <ac:spMkLst>
              <pc:docMk/>
              <pc:sldMasterMk cId="2460954070" sldId="2147483660"/>
              <pc:sldLayoutMk cId="1290251596" sldId="2147483673"/>
              <ac:spMk id="29" creationId="{9B1FD1D2-B7FC-6BBA-8ECB-43983BB6C2F6}"/>
            </ac:spMkLst>
          </pc:spChg>
          <pc:spChg chg="del mod">
            <ac:chgData name="Dylan Astrup" userId="56b1825f-da8e-4cf8-aad7-60ebaa314d46" providerId="ADAL" clId="{2F4AFC2C-949B-4937-B409-8BD72BF6E983}" dt="2022-09-30T19:55:21.244" v="191" actId="478"/>
            <ac:spMkLst>
              <pc:docMk/>
              <pc:sldMasterMk cId="2460954070" sldId="2147483660"/>
              <pc:sldLayoutMk cId="1290251596" sldId="2147483673"/>
              <ac:spMk id="30" creationId="{772BBC51-8BB3-626C-1D8F-DEB375A9B90A}"/>
            </ac:spMkLst>
          </pc:spChg>
          <pc:spChg chg="del mod">
            <ac:chgData name="Dylan Astrup" userId="56b1825f-da8e-4cf8-aad7-60ebaa314d46" providerId="ADAL" clId="{2F4AFC2C-949B-4937-B409-8BD72BF6E983}" dt="2022-09-30T19:55:23.024" v="192" actId="478"/>
            <ac:spMkLst>
              <pc:docMk/>
              <pc:sldMasterMk cId="2460954070" sldId="2147483660"/>
              <pc:sldLayoutMk cId="1290251596" sldId="2147483673"/>
              <ac:spMk id="31" creationId="{72D3CE9B-E495-8F09-DA3B-4A4474B3BB6D}"/>
            </ac:spMkLst>
          </pc:spChg>
          <pc:spChg chg="del mod">
            <ac:chgData name="Dylan Astrup" userId="56b1825f-da8e-4cf8-aad7-60ebaa314d46" providerId="ADAL" clId="{2F4AFC2C-949B-4937-B409-8BD72BF6E983}" dt="2022-09-30T19:55:24.650" v="193" actId="478"/>
            <ac:spMkLst>
              <pc:docMk/>
              <pc:sldMasterMk cId="2460954070" sldId="2147483660"/>
              <pc:sldLayoutMk cId="1290251596" sldId="2147483673"/>
              <ac:spMk id="32" creationId="{9375FE21-6B3C-5086-0D5C-84B19C9340D5}"/>
            </ac:spMkLst>
          </pc:spChg>
          <pc:spChg chg="del mod">
            <ac:chgData name="Dylan Astrup" userId="56b1825f-da8e-4cf8-aad7-60ebaa314d46" providerId="ADAL" clId="{2F4AFC2C-949B-4937-B409-8BD72BF6E983}" dt="2022-09-30T19:55:26.246" v="194" actId="478"/>
            <ac:spMkLst>
              <pc:docMk/>
              <pc:sldMasterMk cId="2460954070" sldId="2147483660"/>
              <pc:sldLayoutMk cId="1290251596" sldId="2147483673"/>
              <ac:spMk id="33" creationId="{944D54E1-410B-15BD-EBBF-36D08B93C432}"/>
            </ac:spMkLst>
          </pc:spChg>
          <pc:picChg chg="add mod">
            <ac:chgData name="Dylan Astrup" userId="56b1825f-da8e-4cf8-aad7-60ebaa314d46" providerId="ADAL" clId="{2F4AFC2C-949B-4937-B409-8BD72BF6E983}" dt="2022-09-30T20:10:29.772" v="319"/>
            <ac:picMkLst>
              <pc:docMk/>
              <pc:sldMasterMk cId="2460954070" sldId="2147483660"/>
              <pc:sldLayoutMk cId="1290251596" sldId="2147483673"/>
              <ac:picMk id="9" creationId="{342E88E6-2328-3DF9-89E2-0619F7B07D7D}"/>
            </ac:picMkLst>
          </pc:picChg>
          <pc:picChg chg="mod">
            <ac:chgData name="Dylan Astrup" userId="56b1825f-da8e-4cf8-aad7-60ebaa314d46" providerId="ADAL" clId="{2F4AFC2C-949B-4937-B409-8BD72BF6E983}" dt="2022-09-30T19:54:46.036" v="188" actId="207"/>
            <ac:picMkLst>
              <pc:docMk/>
              <pc:sldMasterMk cId="2460954070" sldId="2147483660"/>
              <pc:sldLayoutMk cId="1290251596" sldId="2147483673"/>
              <ac:picMk id="11" creationId="{3EF14A35-5113-3ADA-1D26-CA55D27FB21F}"/>
            </ac:picMkLst>
          </pc:picChg>
          <pc:picChg chg="mod">
            <ac:chgData name="Dylan Astrup" userId="56b1825f-da8e-4cf8-aad7-60ebaa314d46" providerId="ADAL" clId="{2F4AFC2C-949B-4937-B409-8BD72BF6E983}" dt="2022-09-30T19:54:46.036" v="188" actId="207"/>
            <ac:picMkLst>
              <pc:docMk/>
              <pc:sldMasterMk cId="2460954070" sldId="2147483660"/>
              <pc:sldLayoutMk cId="1290251596" sldId="2147483673"/>
              <ac:picMk id="18" creationId="{5717F5B6-5ED1-449A-002E-5AC432CCCDDC}"/>
            </ac:picMkLst>
          </pc:picChg>
          <pc:picChg chg="mod">
            <ac:chgData name="Dylan Astrup" userId="56b1825f-da8e-4cf8-aad7-60ebaa314d46" providerId="ADAL" clId="{2F4AFC2C-949B-4937-B409-8BD72BF6E983}" dt="2022-09-30T19:54:46.036" v="188" actId="207"/>
            <ac:picMkLst>
              <pc:docMk/>
              <pc:sldMasterMk cId="2460954070" sldId="2147483660"/>
              <pc:sldLayoutMk cId="1290251596" sldId="2147483673"/>
              <ac:picMk id="21" creationId="{ACBBE8A7-E995-F5AE-9AAF-979FC8E409F3}"/>
            </ac:picMkLst>
          </pc:picChg>
          <pc:picChg chg="mod">
            <ac:chgData name="Dylan Astrup" userId="56b1825f-da8e-4cf8-aad7-60ebaa314d46" providerId="ADAL" clId="{2F4AFC2C-949B-4937-B409-8BD72BF6E983}" dt="2022-09-30T19:54:46.036" v="188" actId="207"/>
            <ac:picMkLst>
              <pc:docMk/>
              <pc:sldMasterMk cId="2460954070" sldId="2147483660"/>
              <pc:sldLayoutMk cId="1290251596" sldId="2147483673"/>
              <ac:picMk id="25" creationId="{597E6794-9654-8C4F-E13D-38DCABD60056}"/>
            </ac:picMkLst>
          </pc:picChg>
          <pc:picChg chg="mod">
            <ac:chgData name="Dylan Astrup" userId="56b1825f-da8e-4cf8-aad7-60ebaa314d46" providerId="ADAL" clId="{2F4AFC2C-949B-4937-B409-8BD72BF6E983}" dt="2022-09-30T19:54:46.036" v="188" actId="207"/>
            <ac:picMkLst>
              <pc:docMk/>
              <pc:sldMasterMk cId="2460954070" sldId="2147483660"/>
              <pc:sldLayoutMk cId="1290251596" sldId="2147483673"/>
              <ac:picMk id="28" creationId="{6B7A330A-B1E6-8C41-3746-645DEBC3260E}"/>
            </ac:picMkLst>
          </pc:picChg>
          <pc:picChg chg="mod">
            <ac:chgData name="Dylan Astrup" userId="56b1825f-da8e-4cf8-aad7-60ebaa314d46" providerId="ADAL" clId="{2F4AFC2C-949B-4937-B409-8BD72BF6E983}" dt="2022-09-30T19:54:46.036" v="188" actId="207"/>
            <ac:picMkLst>
              <pc:docMk/>
              <pc:sldMasterMk cId="2460954070" sldId="2147483660"/>
              <pc:sldLayoutMk cId="1290251596" sldId="2147483673"/>
              <ac:picMk id="35" creationId="{247830E0-FC42-3A5E-9F49-DEA5B8E6FE48}"/>
            </ac:picMkLst>
          </pc:picChg>
        </pc:sldLayoutChg>
        <pc:sldLayoutChg chg="del">
          <pc:chgData name="Dylan Astrup" userId="56b1825f-da8e-4cf8-aad7-60ebaa314d46" providerId="ADAL" clId="{2F4AFC2C-949B-4937-B409-8BD72BF6E983}" dt="2022-09-30T19:54:19.616" v="186" actId="2696"/>
          <pc:sldLayoutMkLst>
            <pc:docMk/>
            <pc:sldMasterMk cId="2460954070" sldId="2147483660"/>
            <pc:sldLayoutMk cId="3364783138" sldId="2147483673"/>
          </pc:sldLayoutMkLst>
        </pc:sldLayoutChg>
        <pc:sldLayoutChg chg="addSp delSp modSp mod ord">
          <pc:chgData name="Dylan Astrup" userId="56b1825f-da8e-4cf8-aad7-60ebaa314d46" providerId="ADAL" clId="{2F4AFC2C-949B-4937-B409-8BD72BF6E983}" dt="2022-09-30T20:34:58.899" v="495" actId="207"/>
          <pc:sldLayoutMkLst>
            <pc:docMk/>
            <pc:sldMasterMk cId="2460954070" sldId="2147483660"/>
            <pc:sldLayoutMk cId="1742167557" sldId="2147483674"/>
          </pc:sldLayoutMkLst>
          <pc:spChg chg="mod">
            <ac:chgData name="Dylan Astrup" userId="56b1825f-da8e-4cf8-aad7-60ebaa314d46" providerId="ADAL" clId="{2F4AFC2C-949B-4937-B409-8BD72BF6E983}" dt="2022-09-30T20:34:58.899" v="495" actId="207"/>
            <ac:spMkLst>
              <pc:docMk/>
              <pc:sldMasterMk cId="2460954070" sldId="2147483660"/>
              <pc:sldLayoutMk cId="1742167557" sldId="2147483674"/>
              <ac:spMk id="2" creationId="{00000000-0000-0000-0000-000000000000}"/>
            </ac:spMkLst>
          </pc:spChg>
          <pc:spChg chg="mod">
            <ac:chgData name="Dylan Astrup" userId="56b1825f-da8e-4cf8-aad7-60ebaa314d46" providerId="ADAL" clId="{2F4AFC2C-949B-4937-B409-8BD72BF6E983}" dt="2022-09-30T20:04:19.228" v="297" actId="20577"/>
            <ac:spMkLst>
              <pc:docMk/>
              <pc:sldMasterMk cId="2460954070" sldId="2147483660"/>
              <pc:sldLayoutMk cId="1742167557" sldId="2147483674"/>
              <ac:spMk id="3" creationId="{00000000-0000-0000-0000-000000000000}"/>
            </ac:spMkLst>
          </pc:spChg>
          <pc:spChg chg="del">
            <ac:chgData name="Dylan Astrup" userId="56b1825f-da8e-4cf8-aad7-60ebaa314d46" providerId="ADAL" clId="{2F4AFC2C-949B-4937-B409-8BD72BF6E983}" dt="2022-09-30T20:04:25.945" v="300" actId="478"/>
            <ac:spMkLst>
              <pc:docMk/>
              <pc:sldMasterMk cId="2460954070" sldId="2147483660"/>
              <pc:sldLayoutMk cId="1742167557" sldId="2147483674"/>
              <ac:spMk id="4" creationId="{00000000-0000-0000-0000-000000000000}"/>
            </ac:spMkLst>
          </pc:spChg>
          <pc:spChg chg="del">
            <ac:chgData name="Dylan Astrup" userId="56b1825f-da8e-4cf8-aad7-60ebaa314d46" providerId="ADAL" clId="{2F4AFC2C-949B-4937-B409-8BD72BF6E983}" dt="2022-09-30T20:04:24.779" v="299" actId="478"/>
            <ac:spMkLst>
              <pc:docMk/>
              <pc:sldMasterMk cId="2460954070" sldId="2147483660"/>
              <pc:sldLayoutMk cId="1742167557" sldId="2147483674"/>
              <ac:spMk id="5" creationId="{00000000-0000-0000-0000-000000000000}"/>
            </ac:spMkLst>
          </pc:spChg>
          <pc:spChg chg="del">
            <ac:chgData name="Dylan Astrup" userId="56b1825f-da8e-4cf8-aad7-60ebaa314d46" providerId="ADAL" clId="{2F4AFC2C-949B-4937-B409-8BD72BF6E983}" dt="2022-09-30T20:04:23.050" v="298" actId="478"/>
            <ac:spMkLst>
              <pc:docMk/>
              <pc:sldMasterMk cId="2460954070" sldId="2147483660"/>
              <pc:sldLayoutMk cId="1742167557" sldId="2147483674"/>
              <ac:spMk id="6" creationId="{00000000-0000-0000-0000-000000000000}"/>
            </ac:spMkLst>
          </pc:spChg>
          <pc:spChg chg="add mod">
            <ac:chgData name="Dylan Astrup" userId="56b1825f-da8e-4cf8-aad7-60ebaa314d46" providerId="ADAL" clId="{2F4AFC2C-949B-4937-B409-8BD72BF6E983}" dt="2022-09-30T20:04:05.224" v="268"/>
            <ac:spMkLst>
              <pc:docMk/>
              <pc:sldMasterMk cId="2460954070" sldId="2147483660"/>
              <pc:sldLayoutMk cId="1742167557" sldId="2147483674"/>
              <ac:spMk id="8" creationId="{086FB3A9-9589-EEDD-7CC8-56C7820E1B04}"/>
            </ac:spMkLst>
          </pc:spChg>
          <pc:picChg chg="add mod">
            <ac:chgData name="Dylan Astrup" userId="56b1825f-da8e-4cf8-aad7-60ebaa314d46" providerId="ADAL" clId="{2F4AFC2C-949B-4937-B409-8BD72BF6E983}" dt="2022-09-30T20:10:20.746" v="317" actId="1076"/>
            <ac:picMkLst>
              <pc:docMk/>
              <pc:sldMasterMk cId="2460954070" sldId="2147483660"/>
              <pc:sldLayoutMk cId="1742167557" sldId="2147483674"/>
              <ac:picMk id="10" creationId="{9CFF4488-EC1C-9B65-E587-0B02DAA5F476}"/>
            </ac:picMkLst>
          </pc:picChg>
          <pc:picChg chg="mod">
            <ac:chgData name="Dylan Astrup" userId="56b1825f-da8e-4cf8-aad7-60ebaa314d46" providerId="ADAL" clId="{2F4AFC2C-949B-4937-B409-8BD72BF6E983}" dt="2022-09-30T19:56:03.055" v="197" actId="207"/>
            <ac:picMkLst>
              <pc:docMk/>
              <pc:sldMasterMk cId="2460954070" sldId="2147483660"/>
              <pc:sldLayoutMk cId="1742167557" sldId="2147483674"/>
              <ac:picMk id="11" creationId="{3EF14A35-5113-3ADA-1D26-CA55D27FB21F}"/>
            </ac:picMkLst>
          </pc:picChg>
          <pc:picChg chg="mod">
            <ac:chgData name="Dylan Astrup" userId="56b1825f-da8e-4cf8-aad7-60ebaa314d46" providerId="ADAL" clId="{2F4AFC2C-949B-4937-B409-8BD72BF6E983}" dt="2022-09-30T19:56:03.055" v="197" actId="207"/>
            <ac:picMkLst>
              <pc:docMk/>
              <pc:sldMasterMk cId="2460954070" sldId="2147483660"/>
              <pc:sldLayoutMk cId="1742167557" sldId="2147483674"/>
              <ac:picMk id="18" creationId="{5717F5B6-5ED1-449A-002E-5AC432CCCDDC}"/>
            </ac:picMkLst>
          </pc:picChg>
          <pc:picChg chg="mod">
            <ac:chgData name="Dylan Astrup" userId="56b1825f-da8e-4cf8-aad7-60ebaa314d46" providerId="ADAL" clId="{2F4AFC2C-949B-4937-B409-8BD72BF6E983}" dt="2022-09-30T19:56:03.055" v="197" actId="207"/>
            <ac:picMkLst>
              <pc:docMk/>
              <pc:sldMasterMk cId="2460954070" sldId="2147483660"/>
              <pc:sldLayoutMk cId="1742167557" sldId="2147483674"/>
              <ac:picMk id="21" creationId="{ACBBE8A7-E995-F5AE-9AAF-979FC8E409F3}"/>
            </ac:picMkLst>
          </pc:picChg>
          <pc:picChg chg="mod">
            <ac:chgData name="Dylan Astrup" userId="56b1825f-da8e-4cf8-aad7-60ebaa314d46" providerId="ADAL" clId="{2F4AFC2C-949B-4937-B409-8BD72BF6E983}" dt="2022-09-30T19:56:03.055" v="197" actId="207"/>
            <ac:picMkLst>
              <pc:docMk/>
              <pc:sldMasterMk cId="2460954070" sldId="2147483660"/>
              <pc:sldLayoutMk cId="1742167557" sldId="2147483674"/>
              <ac:picMk id="25" creationId="{597E6794-9654-8C4F-E13D-38DCABD60056}"/>
            </ac:picMkLst>
          </pc:picChg>
          <pc:picChg chg="mod">
            <ac:chgData name="Dylan Astrup" userId="56b1825f-da8e-4cf8-aad7-60ebaa314d46" providerId="ADAL" clId="{2F4AFC2C-949B-4937-B409-8BD72BF6E983}" dt="2022-09-30T19:56:03.055" v="197" actId="207"/>
            <ac:picMkLst>
              <pc:docMk/>
              <pc:sldMasterMk cId="2460954070" sldId="2147483660"/>
              <pc:sldLayoutMk cId="1742167557" sldId="2147483674"/>
              <ac:picMk id="28" creationId="{6B7A330A-B1E6-8C41-3746-645DEBC3260E}"/>
            </ac:picMkLst>
          </pc:picChg>
          <pc:picChg chg="mod">
            <ac:chgData name="Dylan Astrup" userId="56b1825f-da8e-4cf8-aad7-60ebaa314d46" providerId="ADAL" clId="{2F4AFC2C-949B-4937-B409-8BD72BF6E983}" dt="2022-09-30T19:56:03.055" v="197" actId="207"/>
            <ac:picMkLst>
              <pc:docMk/>
              <pc:sldMasterMk cId="2460954070" sldId="2147483660"/>
              <pc:sldLayoutMk cId="1742167557" sldId="2147483674"/>
              <ac:picMk id="35" creationId="{247830E0-FC42-3A5E-9F49-DEA5B8E6FE48}"/>
            </ac:picMkLst>
          </pc:picChg>
        </pc:sldLayoutChg>
        <pc:sldLayoutChg chg="addSp delSp modSp mod">
          <pc:chgData name="Dylan Astrup" userId="56b1825f-da8e-4cf8-aad7-60ebaa314d46" providerId="ADAL" clId="{2F4AFC2C-949B-4937-B409-8BD72BF6E983}" dt="2022-09-30T20:35:19.294" v="499" actId="207"/>
          <pc:sldLayoutMkLst>
            <pc:docMk/>
            <pc:sldMasterMk cId="2460954070" sldId="2147483660"/>
            <pc:sldLayoutMk cId="3312918369" sldId="2147483675"/>
          </pc:sldLayoutMkLst>
          <pc:spChg chg="mod">
            <ac:chgData name="Dylan Astrup" userId="56b1825f-da8e-4cf8-aad7-60ebaa314d46" providerId="ADAL" clId="{2F4AFC2C-949B-4937-B409-8BD72BF6E983}" dt="2022-09-30T20:35:19.294" v="499" actId="207"/>
            <ac:spMkLst>
              <pc:docMk/>
              <pc:sldMasterMk cId="2460954070" sldId="2147483660"/>
              <pc:sldLayoutMk cId="3312918369" sldId="2147483675"/>
              <ac:spMk id="2" creationId="{00000000-0000-0000-0000-000000000000}"/>
            </ac:spMkLst>
          </pc:spChg>
          <pc:spChg chg="del">
            <ac:chgData name="Dylan Astrup" userId="56b1825f-da8e-4cf8-aad7-60ebaa314d46" providerId="ADAL" clId="{2F4AFC2C-949B-4937-B409-8BD72BF6E983}" dt="2022-09-30T20:04:37.368" v="301" actId="478"/>
            <ac:spMkLst>
              <pc:docMk/>
              <pc:sldMasterMk cId="2460954070" sldId="2147483660"/>
              <pc:sldLayoutMk cId="3312918369" sldId="2147483675"/>
              <ac:spMk id="4" creationId="{00000000-0000-0000-0000-000000000000}"/>
            </ac:spMkLst>
          </pc:spChg>
          <pc:spChg chg="del">
            <ac:chgData name="Dylan Astrup" userId="56b1825f-da8e-4cf8-aad7-60ebaa314d46" providerId="ADAL" clId="{2F4AFC2C-949B-4937-B409-8BD72BF6E983}" dt="2022-09-30T20:04:37.368" v="301" actId="478"/>
            <ac:spMkLst>
              <pc:docMk/>
              <pc:sldMasterMk cId="2460954070" sldId="2147483660"/>
              <pc:sldLayoutMk cId="3312918369" sldId="2147483675"/>
              <ac:spMk id="5" creationId="{00000000-0000-0000-0000-000000000000}"/>
            </ac:spMkLst>
          </pc:spChg>
          <pc:spChg chg="del">
            <ac:chgData name="Dylan Astrup" userId="56b1825f-da8e-4cf8-aad7-60ebaa314d46" providerId="ADAL" clId="{2F4AFC2C-949B-4937-B409-8BD72BF6E983}" dt="2022-09-30T20:04:37.368" v="301" actId="478"/>
            <ac:spMkLst>
              <pc:docMk/>
              <pc:sldMasterMk cId="2460954070" sldId="2147483660"/>
              <pc:sldLayoutMk cId="3312918369" sldId="2147483675"/>
              <ac:spMk id="6" creationId="{00000000-0000-0000-0000-000000000000}"/>
            </ac:spMkLst>
          </pc:spChg>
          <pc:spChg chg="add mod">
            <ac:chgData name="Dylan Astrup" userId="56b1825f-da8e-4cf8-aad7-60ebaa314d46" providerId="ADAL" clId="{2F4AFC2C-949B-4937-B409-8BD72BF6E983}" dt="2022-09-30T20:04:03.230" v="267"/>
            <ac:spMkLst>
              <pc:docMk/>
              <pc:sldMasterMk cId="2460954070" sldId="2147483660"/>
              <pc:sldLayoutMk cId="3312918369" sldId="2147483675"/>
              <ac:spMk id="8" creationId="{365103E2-0ED5-F120-33A9-9E79B7886F4D}"/>
            </ac:spMkLst>
          </pc:spChg>
          <pc:picChg chg="add mod">
            <ac:chgData name="Dylan Astrup" userId="56b1825f-da8e-4cf8-aad7-60ebaa314d46" providerId="ADAL" clId="{2F4AFC2C-949B-4937-B409-8BD72BF6E983}" dt="2022-09-30T20:10:28.194" v="318"/>
            <ac:picMkLst>
              <pc:docMk/>
              <pc:sldMasterMk cId="2460954070" sldId="2147483660"/>
              <pc:sldLayoutMk cId="3312918369" sldId="2147483675"/>
              <ac:picMk id="9" creationId="{BC5F5603-E4AD-7BC0-7843-73BD8F5F78DD}"/>
            </ac:picMkLst>
          </pc:picChg>
          <pc:picChg chg="mod">
            <ac:chgData name="Dylan Astrup" userId="56b1825f-da8e-4cf8-aad7-60ebaa314d46" providerId="ADAL" clId="{2F4AFC2C-949B-4937-B409-8BD72BF6E983}" dt="2022-09-30T19:56:43.974" v="199" actId="207"/>
            <ac:picMkLst>
              <pc:docMk/>
              <pc:sldMasterMk cId="2460954070" sldId="2147483660"/>
              <pc:sldLayoutMk cId="3312918369" sldId="2147483675"/>
              <ac:picMk id="16" creationId="{26103D8B-34A0-A93D-CCC3-4FDC74A2490E}"/>
            </ac:picMkLst>
          </pc:picChg>
          <pc:picChg chg="mod">
            <ac:chgData name="Dylan Astrup" userId="56b1825f-da8e-4cf8-aad7-60ebaa314d46" providerId="ADAL" clId="{2F4AFC2C-949B-4937-B409-8BD72BF6E983}" dt="2022-09-30T19:56:43.974" v="199" actId="207"/>
            <ac:picMkLst>
              <pc:docMk/>
              <pc:sldMasterMk cId="2460954070" sldId="2147483660"/>
              <pc:sldLayoutMk cId="3312918369" sldId="2147483675"/>
              <ac:picMk id="18" creationId="{5717F5B6-5ED1-449A-002E-5AC432CCCDDC}"/>
            </ac:picMkLst>
          </pc:picChg>
          <pc:picChg chg="mod">
            <ac:chgData name="Dylan Astrup" userId="56b1825f-da8e-4cf8-aad7-60ebaa314d46" providerId="ADAL" clId="{2F4AFC2C-949B-4937-B409-8BD72BF6E983}" dt="2022-09-30T19:56:43.974" v="199" actId="207"/>
            <ac:picMkLst>
              <pc:docMk/>
              <pc:sldMasterMk cId="2460954070" sldId="2147483660"/>
              <pc:sldLayoutMk cId="3312918369" sldId="2147483675"/>
              <ac:picMk id="21" creationId="{ACBBE8A7-E995-F5AE-9AAF-979FC8E409F3}"/>
            </ac:picMkLst>
          </pc:picChg>
          <pc:picChg chg="mod">
            <ac:chgData name="Dylan Astrup" userId="56b1825f-da8e-4cf8-aad7-60ebaa314d46" providerId="ADAL" clId="{2F4AFC2C-949B-4937-B409-8BD72BF6E983}" dt="2022-09-30T19:56:43.974" v="199" actId="207"/>
            <ac:picMkLst>
              <pc:docMk/>
              <pc:sldMasterMk cId="2460954070" sldId="2147483660"/>
              <pc:sldLayoutMk cId="3312918369" sldId="2147483675"/>
              <ac:picMk id="25" creationId="{597E6794-9654-8C4F-E13D-38DCABD60056}"/>
            </ac:picMkLst>
          </pc:picChg>
          <pc:picChg chg="mod">
            <ac:chgData name="Dylan Astrup" userId="56b1825f-da8e-4cf8-aad7-60ebaa314d46" providerId="ADAL" clId="{2F4AFC2C-949B-4937-B409-8BD72BF6E983}" dt="2022-09-30T19:56:43.974" v="199" actId="207"/>
            <ac:picMkLst>
              <pc:docMk/>
              <pc:sldMasterMk cId="2460954070" sldId="2147483660"/>
              <pc:sldLayoutMk cId="3312918369" sldId="2147483675"/>
              <ac:picMk id="28" creationId="{6B7A330A-B1E6-8C41-3746-645DEBC3260E}"/>
            </ac:picMkLst>
          </pc:picChg>
          <pc:picChg chg="mod">
            <ac:chgData name="Dylan Astrup" userId="56b1825f-da8e-4cf8-aad7-60ebaa314d46" providerId="ADAL" clId="{2F4AFC2C-949B-4937-B409-8BD72BF6E983}" dt="2022-09-30T19:56:43.974" v="199" actId="207"/>
            <ac:picMkLst>
              <pc:docMk/>
              <pc:sldMasterMk cId="2460954070" sldId="2147483660"/>
              <pc:sldLayoutMk cId="3312918369" sldId="2147483675"/>
              <ac:picMk id="35" creationId="{247830E0-FC42-3A5E-9F49-DEA5B8E6FE48}"/>
            </ac:picMkLst>
          </pc:picChg>
        </pc:sldLayoutChg>
        <pc:sldLayoutChg chg="del">
          <pc:chgData name="Dylan Astrup" userId="56b1825f-da8e-4cf8-aad7-60ebaa314d46" providerId="ADAL" clId="{2F4AFC2C-949B-4937-B409-8BD72BF6E983}" dt="2022-09-30T19:57:16.229" v="202" actId="2696"/>
          <pc:sldLayoutMkLst>
            <pc:docMk/>
            <pc:sldMasterMk cId="2460954070" sldId="2147483660"/>
            <pc:sldLayoutMk cId="1788005966" sldId="2147483676"/>
          </pc:sldLayoutMkLst>
        </pc:sldLayoutChg>
        <pc:sldLayoutChg chg="addSp delSp modSp mod ord">
          <pc:chgData name="Dylan Astrup" userId="56b1825f-da8e-4cf8-aad7-60ebaa314d46" providerId="ADAL" clId="{2F4AFC2C-949B-4937-B409-8BD72BF6E983}" dt="2022-09-30T20:35:41.270" v="503" actId="207"/>
          <pc:sldLayoutMkLst>
            <pc:docMk/>
            <pc:sldMasterMk cId="2460954070" sldId="2147483660"/>
            <pc:sldLayoutMk cId="3004709526" sldId="2147483676"/>
          </pc:sldLayoutMkLst>
          <pc:spChg chg="mod">
            <ac:chgData name="Dylan Astrup" userId="56b1825f-da8e-4cf8-aad7-60ebaa314d46" providerId="ADAL" clId="{2F4AFC2C-949B-4937-B409-8BD72BF6E983}" dt="2022-09-30T20:35:41.270" v="503" actId="207"/>
            <ac:spMkLst>
              <pc:docMk/>
              <pc:sldMasterMk cId="2460954070" sldId="2147483660"/>
              <pc:sldLayoutMk cId="3004709526" sldId="2147483676"/>
              <ac:spMk id="2" creationId="{00000000-0000-0000-0000-000000000000}"/>
            </ac:spMkLst>
          </pc:spChg>
          <pc:spChg chg="del">
            <ac:chgData name="Dylan Astrup" userId="56b1825f-da8e-4cf8-aad7-60ebaa314d46" providerId="ADAL" clId="{2F4AFC2C-949B-4937-B409-8BD72BF6E983}" dt="2022-09-30T20:04:47.621" v="303" actId="478"/>
            <ac:spMkLst>
              <pc:docMk/>
              <pc:sldMasterMk cId="2460954070" sldId="2147483660"/>
              <pc:sldLayoutMk cId="3004709526" sldId="2147483676"/>
              <ac:spMk id="4" creationId="{00000000-0000-0000-0000-000000000000}"/>
            </ac:spMkLst>
          </pc:spChg>
          <pc:spChg chg="del">
            <ac:chgData name="Dylan Astrup" userId="56b1825f-da8e-4cf8-aad7-60ebaa314d46" providerId="ADAL" clId="{2F4AFC2C-949B-4937-B409-8BD72BF6E983}" dt="2022-09-30T20:04:47.621" v="303" actId="478"/>
            <ac:spMkLst>
              <pc:docMk/>
              <pc:sldMasterMk cId="2460954070" sldId="2147483660"/>
              <pc:sldLayoutMk cId="3004709526" sldId="2147483676"/>
              <ac:spMk id="5" creationId="{00000000-0000-0000-0000-000000000000}"/>
            </ac:spMkLst>
          </pc:spChg>
          <pc:spChg chg="del">
            <ac:chgData name="Dylan Astrup" userId="56b1825f-da8e-4cf8-aad7-60ebaa314d46" providerId="ADAL" clId="{2F4AFC2C-949B-4937-B409-8BD72BF6E983}" dt="2022-09-30T20:04:47.621" v="303" actId="478"/>
            <ac:spMkLst>
              <pc:docMk/>
              <pc:sldMasterMk cId="2460954070" sldId="2147483660"/>
              <pc:sldLayoutMk cId="3004709526" sldId="2147483676"/>
              <ac:spMk id="6" creationId="{00000000-0000-0000-0000-000000000000}"/>
            </ac:spMkLst>
          </pc:spChg>
          <pc:spChg chg="add mod">
            <ac:chgData name="Dylan Astrup" userId="56b1825f-da8e-4cf8-aad7-60ebaa314d46" providerId="ADAL" clId="{2F4AFC2C-949B-4937-B409-8BD72BF6E983}" dt="2022-09-30T20:03:59.379" v="265"/>
            <ac:spMkLst>
              <pc:docMk/>
              <pc:sldMasterMk cId="2460954070" sldId="2147483660"/>
              <pc:sldLayoutMk cId="3004709526" sldId="2147483676"/>
              <ac:spMk id="8" creationId="{95261F79-7A37-DB56-BAF0-E8375010D5F9}"/>
            </ac:spMkLst>
          </pc:spChg>
          <pc:picChg chg="add mod">
            <ac:chgData name="Dylan Astrup" userId="56b1825f-da8e-4cf8-aad7-60ebaa314d46" providerId="ADAL" clId="{2F4AFC2C-949B-4937-B409-8BD72BF6E983}" dt="2022-09-30T20:10:31.009" v="320"/>
            <ac:picMkLst>
              <pc:docMk/>
              <pc:sldMasterMk cId="2460954070" sldId="2147483660"/>
              <pc:sldLayoutMk cId="3004709526" sldId="2147483676"/>
              <ac:picMk id="9" creationId="{15B2002D-135C-2582-07C6-41FD3BD1FD52}"/>
            </ac:picMkLst>
          </pc:picChg>
          <pc:picChg chg="mod">
            <ac:chgData name="Dylan Astrup" userId="56b1825f-da8e-4cf8-aad7-60ebaa314d46" providerId="ADAL" clId="{2F4AFC2C-949B-4937-B409-8BD72BF6E983}" dt="2022-09-30T19:57:31.088" v="204" actId="207"/>
            <ac:picMkLst>
              <pc:docMk/>
              <pc:sldMasterMk cId="2460954070" sldId="2147483660"/>
              <pc:sldLayoutMk cId="3004709526" sldId="2147483676"/>
              <ac:picMk id="11" creationId="{3EF14A35-5113-3ADA-1D26-CA55D27FB21F}"/>
            </ac:picMkLst>
          </pc:picChg>
          <pc:picChg chg="mod">
            <ac:chgData name="Dylan Astrup" userId="56b1825f-da8e-4cf8-aad7-60ebaa314d46" providerId="ADAL" clId="{2F4AFC2C-949B-4937-B409-8BD72BF6E983}" dt="2022-09-30T19:57:31.088" v="204" actId="207"/>
            <ac:picMkLst>
              <pc:docMk/>
              <pc:sldMasterMk cId="2460954070" sldId="2147483660"/>
              <pc:sldLayoutMk cId="3004709526" sldId="2147483676"/>
              <ac:picMk id="16" creationId="{26103D8B-34A0-A93D-CCC3-4FDC74A2490E}"/>
            </ac:picMkLst>
          </pc:picChg>
          <pc:picChg chg="mod">
            <ac:chgData name="Dylan Astrup" userId="56b1825f-da8e-4cf8-aad7-60ebaa314d46" providerId="ADAL" clId="{2F4AFC2C-949B-4937-B409-8BD72BF6E983}" dt="2022-09-30T19:57:31.088" v="204" actId="207"/>
            <ac:picMkLst>
              <pc:docMk/>
              <pc:sldMasterMk cId="2460954070" sldId="2147483660"/>
              <pc:sldLayoutMk cId="3004709526" sldId="2147483676"/>
              <ac:picMk id="21" creationId="{ACBBE8A7-E995-F5AE-9AAF-979FC8E409F3}"/>
            </ac:picMkLst>
          </pc:picChg>
          <pc:picChg chg="mod">
            <ac:chgData name="Dylan Astrup" userId="56b1825f-da8e-4cf8-aad7-60ebaa314d46" providerId="ADAL" clId="{2F4AFC2C-949B-4937-B409-8BD72BF6E983}" dt="2022-09-30T19:57:31.088" v="204" actId="207"/>
            <ac:picMkLst>
              <pc:docMk/>
              <pc:sldMasterMk cId="2460954070" sldId="2147483660"/>
              <pc:sldLayoutMk cId="3004709526" sldId="2147483676"/>
              <ac:picMk id="25" creationId="{597E6794-9654-8C4F-E13D-38DCABD60056}"/>
            </ac:picMkLst>
          </pc:picChg>
          <pc:picChg chg="mod">
            <ac:chgData name="Dylan Astrup" userId="56b1825f-da8e-4cf8-aad7-60ebaa314d46" providerId="ADAL" clId="{2F4AFC2C-949B-4937-B409-8BD72BF6E983}" dt="2022-09-30T19:57:31.088" v="204" actId="207"/>
            <ac:picMkLst>
              <pc:docMk/>
              <pc:sldMasterMk cId="2460954070" sldId="2147483660"/>
              <pc:sldLayoutMk cId="3004709526" sldId="2147483676"/>
              <ac:picMk id="28" creationId="{6B7A330A-B1E6-8C41-3746-645DEBC3260E}"/>
            </ac:picMkLst>
          </pc:picChg>
          <pc:picChg chg="mod">
            <ac:chgData name="Dylan Astrup" userId="56b1825f-da8e-4cf8-aad7-60ebaa314d46" providerId="ADAL" clId="{2F4AFC2C-949B-4937-B409-8BD72BF6E983}" dt="2022-09-30T19:57:31.088" v="204" actId="207"/>
            <ac:picMkLst>
              <pc:docMk/>
              <pc:sldMasterMk cId="2460954070" sldId="2147483660"/>
              <pc:sldLayoutMk cId="3004709526" sldId="2147483676"/>
              <ac:picMk id="35" creationId="{247830E0-FC42-3A5E-9F49-DEA5B8E6FE48}"/>
            </ac:picMkLst>
          </pc:picChg>
        </pc:sldLayoutChg>
        <pc:sldLayoutChg chg="addSp delSp modSp mod ord">
          <pc:chgData name="Dylan Astrup" userId="56b1825f-da8e-4cf8-aad7-60ebaa314d46" providerId="ADAL" clId="{2F4AFC2C-949B-4937-B409-8BD72BF6E983}" dt="2022-09-30T20:36:44.563" v="511" actId="207"/>
          <pc:sldLayoutMkLst>
            <pc:docMk/>
            <pc:sldMasterMk cId="2460954070" sldId="2147483660"/>
            <pc:sldLayoutMk cId="896006484" sldId="2147483677"/>
          </pc:sldLayoutMkLst>
          <pc:spChg chg="mod">
            <ac:chgData name="Dylan Astrup" userId="56b1825f-da8e-4cf8-aad7-60ebaa314d46" providerId="ADAL" clId="{2F4AFC2C-949B-4937-B409-8BD72BF6E983}" dt="2022-09-30T20:36:44.563" v="511" actId="207"/>
            <ac:spMkLst>
              <pc:docMk/>
              <pc:sldMasterMk cId="2460954070" sldId="2147483660"/>
              <pc:sldLayoutMk cId="896006484" sldId="2147483677"/>
              <ac:spMk id="2" creationId="{00000000-0000-0000-0000-000000000000}"/>
            </ac:spMkLst>
          </pc:spChg>
          <pc:spChg chg="del">
            <ac:chgData name="Dylan Astrup" userId="56b1825f-da8e-4cf8-aad7-60ebaa314d46" providerId="ADAL" clId="{2F4AFC2C-949B-4937-B409-8BD72BF6E983}" dt="2022-09-30T20:04:55.046" v="304" actId="478"/>
            <ac:spMkLst>
              <pc:docMk/>
              <pc:sldMasterMk cId="2460954070" sldId="2147483660"/>
              <pc:sldLayoutMk cId="896006484" sldId="2147483677"/>
              <ac:spMk id="4" creationId="{00000000-0000-0000-0000-000000000000}"/>
            </ac:spMkLst>
          </pc:spChg>
          <pc:spChg chg="del">
            <ac:chgData name="Dylan Astrup" userId="56b1825f-da8e-4cf8-aad7-60ebaa314d46" providerId="ADAL" clId="{2F4AFC2C-949B-4937-B409-8BD72BF6E983}" dt="2022-09-30T20:04:55.046" v="304" actId="478"/>
            <ac:spMkLst>
              <pc:docMk/>
              <pc:sldMasterMk cId="2460954070" sldId="2147483660"/>
              <pc:sldLayoutMk cId="896006484" sldId="2147483677"/>
              <ac:spMk id="5" creationId="{00000000-0000-0000-0000-000000000000}"/>
            </ac:spMkLst>
          </pc:spChg>
          <pc:spChg chg="del">
            <ac:chgData name="Dylan Astrup" userId="56b1825f-da8e-4cf8-aad7-60ebaa314d46" providerId="ADAL" clId="{2F4AFC2C-949B-4937-B409-8BD72BF6E983}" dt="2022-09-30T20:04:55.046" v="304" actId="478"/>
            <ac:spMkLst>
              <pc:docMk/>
              <pc:sldMasterMk cId="2460954070" sldId="2147483660"/>
              <pc:sldLayoutMk cId="896006484" sldId="2147483677"/>
              <ac:spMk id="6" creationId="{00000000-0000-0000-0000-000000000000}"/>
            </ac:spMkLst>
          </pc:spChg>
          <pc:spChg chg="add mod">
            <ac:chgData name="Dylan Astrup" userId="56b1825f-da8e-4cf8-aad7-60ebaa314d46" providerId="ADAL" clId="{2F4AFC2C-949B-4937-B409-8BD72BF6E983}" dt="2022-09-30T20:03:56.789" v="264"/>
            <ac:spMkLst>
              <pc:docMk/>
              <pc:sldMasterMk cId="2460954070" sldId="2147483660"/>
              <pc:sldLayoutMk cId="896006484" sldId="2147483677"/>
              <ac:spMk id="8" creationId="{01A2AAA1-FA6C-43DA-6E18-17C4B6F25A0A}"/>
            </ac:spMkLst>
          </pc:spChg>
          <pc:picChg chg="add mod">
            <ac:chgData name="Dylan Astrup" userId="56b1825f-da8e-4cf8-aad7-60ebaa314d46" providerId="ADAL" clId="{2F4AFC2C-949B-4937-B409-8BD72BF6E983}" dt="2022-09-30T20:10:32.926" v="321"/>
            <ac:picMkLst>
              <pc:docMk/>
              <pc:sldMasterMk cId="2460954070" sldId="2147483660"/>
              <pc:sldLayoutMk cId="896006484" sldId="2147483677"/>
              <ac:picMk id="9" creationId="{0769DC9B-D67B-8517-FC80-A414C5FA3D2D}"/>
            </ac:picMkLst>
          </pc:picChg>
          <pc:picChg chg="mod">
            <ac:chgData name="Dylan Astrup" userId="56b1825f-da8e-4cf8-aad7-60ebaa314d46" providerId="ADAL" clId="{2F4AFC2C-949B-4937-B409-8BD72BF6E983}" dt="2022-09-30T19:58:07.618" v="207" actId="207"/>
            <ac:picMkLst>
              <pc:docMk/>
              <pc:sldMasterMk cId="2460954070" sldId="2147483660"/>
              <pc:sldLayoutMk cId="896006484" sldId="2147483677"/>
              <ac:picMk id="11" creationId="{3EF14A35-5113-3ADA-1D26-CA55D27FB21F}"/>
            </ac:picMkLst>
          </pc:picChg>
          <pc:picChg chg="mod">
            <ac:chgData name="Dylan Astrup" userId="56b1825f-da8e-4cf8-aad7-60ebaa314d46" providerId="ADAL" clId="{2F4AFC2C-949B-4937-B409-8BD72BF6E983}" dt="2022-09-30T19:58:07.618" v="207" actId="207"/>
            <ac:picMkLst>
              <pc:docMk/>
              <pc:sldMasterMk cId="2460954070" sldId="2147483660"/>
              <pc:sldLayoutMk cId="896006484" sldId="2147483677"/>
              <ac:picMk id="16" creationId="{26103D8B-34A0-A93D-CCC3-4FDC74A2490E}"/>
            </ac:picMkLst>
          </pc:picChg>
          <pc:picChg chg="mod">
            <ac:chgData name="Dylan Astrup" userId="56b1825f-da8e-4cf8-aad7-60ebaa314d46" providerId="ADAL" clId="{2F4AFC2C-949B-4937-B409-8BD72BF6E983}" dt="2022-09-30T19:58:07.618" v="207" actId="207"/>
            <ac:picMkLst>
              <pc:docMk/>
              <pc:sldMasterMk cId="2460954070" sldId="2147483660"/>
              <pc:sldLayoutMk cId="896006484" sldId="2147483677"/>
              <ac:picMk id="18" creationId="{5717F5B6-5ED1-449A-002E-5AC432CCCDDC}"/>
            </ac:picMkLst>
          </pc:picChg>
          <pc:picChg chg="mod">
            <ac:chgData name="Dylan Astrup" userId="56b1825f-da8e-4cf8-aad7-60ebaa314d46" providerId="ADAL" clId="{2F4AFC2C-949B-4937-B409-8BD72BF6E983}" dt="2022-09-30T19:58:07.618" v="207" actId="207"/>
            <ac:picMkLst>
              <pc:docMk/>
              <pc:sldMasterMk cId="2460954070" sldId="2147483660"/>
              <pc:sldLayoutMk cId="896006484" sldId="2147483677"/>
              <ac:picMk id="25" creationId="{597E6794-9654-8C4F-E13D-38DCABD60056}"/>
            </ac:picMkLst>
          </pc:picChg>
          <pc:picChg chg="mod">
            <ac:chgData name="Dylan Astrup" userId="56b1825f-da8e-4cf8-aad7-60ebaa314d46" providerId="ADAL" clId="{2F4AFC2C-949B-4937-B409-8BD72BF6E983}" dt="2022-09-30T19:58:07.618" v="207" actId="207"/>
            <ac:picMkLst>
              <pc:docMk/>
              <pc:sldMasterMk cId="2460954070" sldId="2147483660"/>
              <pc:sldLayoutMk cId="896006484" sldId="2147483677"/>
              <ac:picMk id="28" creationId="{6B7A330A-B1E6-8C41-3746-645DEBC3260E}"/>
            </ac:picMkLst>
          </pc:picChg>
          <pc:picChg chg="mod">
            <ac:chgData name="Dylan Astrup" userId="56b1825f-da8e-4cf8-aad7-60ebaa314d46" providerId="ADAL" clId="{2F4AFC2C-949B-4937-B409-8BD72BF6E983}" dt="2022-09-30T19:58:07.618" v="207" actId="207"/>
            <ac:picMkLst>
              <pc:docMk/>
              <pc:sldMasterMk cId="2460954070" sldId="2147483660"/>
              <pc:sldLayoutMk cId="896006484" sldId="2147483677"/>
              <ac:picMk id="35" creationId="{247830E0-FC42-3A5E-9F49-DEA5B8E6FE48}"/>
            </ac:picMkLst>
          </pc:picChg>
        </pc:sldLayoutChg>
        <pc:sldLayoutChg chg="addSp delSp modSp mod ord">
          <pc:chgData name="Dylan Astrup" userId="56b1825f-da8e-4cf8-aad7-60ebaa314d46" providerId="ADAL" clId="{2F4AFC2C-949B-4937-B409-8BD72BF6E983}" dt="2022-09-30T20:36:36.424" v="509" actId="207"/>
          <pc:sldLayoutMkLst>
            <pc:docMk/>
            <pc:sldMasterMk cId="2460954070" sldId="2147483660"/>
            <pc:sldLayoutMk cId="2929774336" sldId="2147483678"/>
          </pc:sldLayoutMkLst>
          <pc:spChg chg="mod">
            <ac:chgData name="Dylan Astrup" userId="56b1825f-da8e-4cf8-aad7-60ebaa314d46" providerId="ADAL" clId="{2F4AFC2C-949B-4937-B409-8BD72BF6E983}" dt="2022-09-30T20:36:36.424" v="509" actId="207"/>
            <ac:spMkLst>
              <pc:docMk/>
              <pc:sldMasterMk cId="2460954070" sldId="2147483660"/>
              <pc:sldLayoutMk cId="2929774336" sldId="2147483678"/>
              <ac:spMk id="2" creationId="{00000000-0000-0000-0000-000000000000}"/>
            </ac:spMkLst>
          </pc:spChg>
          <pc:spChg chg="del">
            <ac:chgData name="Dylan Astrup" userId="56b1825f-da8e-4cf8-aad7-60ebaa314d46" providerId="ADAL" clId="{2F4AFC2C-949B-4937-B409-8BD72BF6E983}" dt="2022-09-30T20:05:00.091" v="305" actId="478"/>
            <ac:spMkLst>
              <pc:docMk/>
              <pc:sldMasterMk cId="2460954070" sldId="2147483660"/>
              <pc:sldLayoutMk cId="2929774336" sldId="2147483678"/>
              <ac:spMk id="4" creationId="{00000000-0000-0000-0000-000000000000}"/>
            </ac:spMkLst>
          </pc:spChg>
          <pc:spChg chg="del">
            <ac:chgData name="Dylan Astrup" userId="56b1825f-da8e-4cf8-aad7-60ebaa314d46" providerId="ADAL" clId="{2F4AFC2C-949B-4937-B409-8BD72BF6E983}" dt="2022-09-30T20:05:00.091" v="305" actId="478"/>
            <ac:spMkLst>
              <pc:docMk/>
              <pc:sldMasterMk cId="2460954070" sldId="2147483660"/>
              <pc:sldLayoutMk cId="2929774336" sldId="2147483678"/>
              <ac:spMk id="5" creationId="{00000000-0000-0000-0000-000000000000}"/>
            </ac:spMkLst>
          </pc:spChg>
          <pc:spChg chg="del">
            <ac:chgData name="Dylan Astrup" userId="56b1825f-da8e-4cf8-aad7-60ebaa314d46" providerId="ADAL" clId="{2F4AFC2C-949B-4937-B409-8BD72BF6E983}" dt="2022-09-30T20:05:00.091" v="305" actId="478"/>
            <ac:spMkLst>
              <pc:docMk/>
              <pc:sldMasterMk cId="2460954070" sldId="2147483660"/>
              <pc:sldLayoutMk cId="2929774336" sldId="2147483678"/>
              <ac:spMk id="6" creationId="{00000000-0000-0000-0000-000000000000}"/>
            </ac:spMkLst>
          </pc:spChg>
          <pc:spChg chg="add mod">
            <ac:chgData name="Dylan Astrup" userId="56b1825f-da8e-4cf8-aad7-60ebaa314d46" providerId="ADAL" clId="{2F4AFC2C-949B-4937-B409-8BD72BF6E983}" dt="2022-09-30T20:03:55.246" v="263"/>
            <ac:spMkLst>
              <pc:docMk/>
              <pc:sldMasterMk cId="2460954070" sldId="2147483660"/>
              <pc:sldLayoutMk cId="2929774336" sldId="2147483678"/>
              <ac:spMk id="8" creationId="{A6BF7AE5-5179-06C2-6382-A24EB8D74E5F}"/>
            </ac:spMkLst>
          </pc:spChg>
          <pc:picChg chg="add mod">
            <ac:chgData name="Dylan Astrup" userId="56b1825f-da8e-4cf8-aad7-60ebaa314d46" providerId="ADAL" clId="{2F4AFC2C-949B-4937-B409-8BD72BF6E983}" dt="2022-09-30T20:10:34.682" v="322"/>
            <ac:picMkLst>
              <pc:docMk/>
              <pc:sldMasterMk cId="2460954070" sldId="2147483660"/>
              <pc:sldLayoutMk cId="2929774336" sldId="2147483678"/>
              <ac:picMk id="9" creationId="{9D32EFFC-EBAF-3821-7210-DBC94A01194D}"/>
            </ac:picMkLst>
          </pc:picChg>
          <pc:picChg chg="mod">
            <ac:chgData name="Dylan Astrup" userId="56b1825f-da8e-4cf8-aad7-60ebaa314d46" providerId="ADAL" clId="{2F4AFC2C-949B-4937-B409-8BD72BF6E983}" dt="2022-09-30T19:58:29.443" v="210" actId="207"/>
            <ac:picMkLst>
              <pc:docMk/>
              <pc:sldMasterMk cId="2460954070" sldId="2147483660"/>
              <pc:sldLayoutMk cId="2929774336" sldId="2147483678"/>
              <ac:picMk id="11" creationId="{3EF14A35-5113-3ADA-1D26-CA55D27FB21F}"/>
            </ac:picMkLst>
          </pc:picChg>
          <pc:picChg chg="mod">
            <ac:chgData name="Dylan Astrup" userId="56b1825f-da8e-4cf8-aad7-60ebaa314d46" providerId="ADAL" clId="{2F4AFC2C-949B-4937-B409-8BD72BF6E983}" dt="2022-09-30T19:58:29.443" v="210" actId="207"/>
            <ac:picMkLst>
              <pc:docMk/>
              <pc:sldMasterMk cId="2460954070" sldId="2147483660"/>
              <pc:sldLayoutMk cId="2929774336" sldId="2147483678"/>
              <ac:picMk id="16" creationId="{26103D8B-34A0-A93D-CCC3-4FDC74A2490E}"/>
            </ac:picMkLst>
          </pc:picChg>
          <pc:picChg chg="mod">
            <ac:chgData name="Dylan Astrup" userId="56b1825f-da8e-4cf8-aad7-60ebaa314d46" providerId="ADAL" clId="{2F4AFC2C-949B-4937-B409-8BD72BF6E983}" dt="2022-09-30T19:58:29.443" v="210" actId="207"/>
            <ac:picMkLst>
              <pc:docMk/>
              <pc:sldMasterMk cId="2460954070" sldId="2147483660"/>
              <pc:sldLayoutMk cId="2929774336" sldId="2147483678"/>
              <ac:picMk id="18" creationId="{5717F5B6-5ED1-449A-002E-5AC432CCCDDC}"/>
            </ac:picMkLst>
          </pc:picChg>
          <pc:picChg chg="mod">
            <ac:chgData name="Dylan Astrup" userId="56b1825f-da8e-4cf8-aad7-60ebaa314d46" providerId="ADAL" clId="{2F4AFC2C-949B-4937-B409-8BD72BF6E983}" dt="2022-09-30T19:58:29.443" v="210" actId="207"/>
            <ac:picMkLst>
              <pc:docMk/>
              <pc:sldMasterMk cId="2460954070" sldId="2147483660"/>
              <pc:sldLayoutMk cId="2929774336" sldId="2147483678"/>
              <ac:picMk id="21" creationId="{ACBBE8A7-E995-F5AE-9AAF-979FC8E409F3}"/>
            </ac:picMkLst>
          </pc:picChg>
          <pc:picChg chg="mod">
            <ac:chgData name="Dylan Astrup" userId="56b1825f-da8e-4cf8-aad7-60ebaa314d46" providerId="ADAL" clId="{2F4AFC2C-949B-4937-B409-8BD72BF6E983}" dt="2022-09-30T19:58:29.443" v="210" actId="207"/>
            <ac:picMkLst>
              <pc:docMk/>
              <pc:sldMasterMk cId="2460954070" sldId="2147483660"/>
              <pc:sldLayoutMk cId="2929774336" sldId="2147483678"/>
              <ac:picMk id="28" creationId="{6B7A330A-B1E6-8C41-3746-645DEBC3260E}"/>
            </ac:picMkLst>
          </pc:picChg>
          <pc:picChg chg="mod">
            <ac:chgData name="Dylan Astrup" userId="56b1825f-da8e-4cf8-aad7-60ebaa314d46" providerId="ADAL" clId="{2F4AFC2C-949B-4937-B409-8BD72BF6E983}" dt="2022-09-30T19:58:29.443" v="210" actId="207"/>
            <ac:picMkLst>
              <pc:docMk/>
              <pc:sldMasterMk cId="2460954070" sldId="2147483660"/>
              <pc:sldLayoutMk cId="2929774336" sldId="2147483678"/>
              <ac:picMk id="35" creationId="{247830E0-FC42-3A5E-9F49-DEA5B8E6FE48}"/>
            </ac:picMkLst>
          </pc:picChg>
        </pc:sldLayoutChg>
        <pc:sldLayoutChg chg="addSp delSp modSp mod">
          <pc:chgData name="Dylan Astrup" userId="56b1825f-da8e-4cf8-aad7-60ebaa314d46" providerId="ADAL" clId="{2F4AFC2C-949B-4937-B409-8BD72BF6E983}" dt="2022-09-30T20:36:24.582" v="507" actId="207"/>
          <pc:sldLayoutMkLst>
            <pc:docMk/>
            <pc:sldMasterMk cId="2460954070" sldId="2147483660"/>
            <pc:sldLayoutMk cId="1766499009" sldId="2147483679"/>
          </pc:sldLayoutMkLst>
          <pc:spChg chg="mod">
            <ac:chgData name="Dylan Astrup" userId="56b1825f-da8e-4cf8-aad7-60ebaa314d46" providerId="ADAL" clId="{2F4AFC2C-949B-4937-B409-8BD72BF6E983}" dt="2022-09-30T20:36:24.582" v="507" actId="207"/>
            <ac:spMkLst>
              <pc:docMk/>
              <pc:sldMasterMk cId="2460954070" sldId="2147483660"/>
              <pc:sldLayoutMk cId="1766499009" sldId="2147483679"/>
              <ac:spMk id="2" creationId="{00000000-0000-0000-0000-000000000000}"/>
            </ac:spMkLst>
          </pc:spChg>
          <pc:spChg chg="del">
            <ac:chgData name="Dylan Astrup" userId="56b1825f-da8e-4cf8-aad7-60ebaa314d46" providerId="ADAL" clId="{2F4AFC2C-949B-4937-B409-8BD72BF6E983}" dt="2022-09-30T20:05:07.054" v="306" actId="478"/>
            <ac:spMkLst>
              <pc:docMk/>
              <pc:sldMasterMk cId="2460954070" sldId="2147483660"/>
              <pc:sldLayoutMk cId="1766499009" sldId="2147483679"/>
              <ac:spMk id="4" creationId="{00000000-0000-0000-0000-000000000000}"/>
            </ac:spMkLst>
          </pc:spChg>
          <pc:spChg chg="del">
            <ac:chgData name="Dylan Astrup" userId="56b1825f-da8e-4cf8-aad7-60ebaa314d46" providerId="ADAL" clId="{2F4AFC2C-949B-4937-B409-8BD72BF6E983}" dt="2022-09-30T20:05:13.050" v="308" actId="478"/>
            <ac:spMkLst>
              <pc:docMk/>
              <pc:sldMasterMk cId="2460954070" sldId="2147483660"/>
              <pc:sldLayoutMk cId="1766499009" sldId="2147483679"/>
              <ac:spMk id="5" creationId="{00000000-0000-0000-0000-000000000000}"/>
            </ac:spMkLst>
          </pc:spChg>
          <pc:spChg chg="del">
            <ac:chgData name="Dylan Astrup" userId="56b1825f-da8e-4cf8-aad7-60ebaa314d46" providerId="ADAL" clId="{2F4AFC2C-949B-4937-B409-8BD72BF6E983}" dt="2022-09-30T20:05:11.455" v="307" actId="478"/>
            <ac:spMkLst>
              <pc:docMk/>
              <pc:sldMasterMk cId="2460954070" sldId="2147483660"/>
              <pc:sldLayoutMk cId="1766499009" sldId="2147483679"/>
              <ac:spMk id="6" creationId="{00000000-0000-0000-0000-000000000000}"/>
            </ac:spMkLst>
          </pc:spChg>
          <pc:spChg chg="add mod">
            <ac:chgData name="Dylan Astrup" userId="56b1825f-da8e-4cf8-aad7-60ebaa314d46" providerId="ADAL" clId="{2F4AFC2C-949B-4937-B409-8BD72BF6E983}" dt="2022-09-30T20:03:53.556" v="262"/>
            <ac:spMkLst>
              <pc:docMk/>
              <pc:sldMasterMk cId="2460954070" sldId="2147483660"/>
              <pc:sldLayoutMk cId="1766499009" sldId="2147483679"/>
              <ac:spMk id="8" creationId="{60C1C416-D7ED-D6AF-D0EA-497224AA10B5}"/>
            </ac:spMkLst>
          </pc:spChg>
          <pc:picChg chg="add mod">
            <ac:chgData name="Dylan Astrup" userId="56b1825f-da8e-4cf8-aad7-60ebaa314d46" providerId="ADAL" clId="{2F4AFC2C-949B-4937-B409-8BD72BF6E983}" dt="2022-09-30T20:10:36.779" v="323"/>
            <ac:picMkLst>
              <pc:docMk/>
              <pc:sldMasterMk cId="2460954070" sldId="2147483660"/>
              <pc:sldLayoutMk cId="1766499009" sldId="2147483679"/>
              <ac:picMk id="9" creationId="{14E4736F-B336-D06C-6E6E-8DF50EFE97F0}"/>
            </ac:picMkLst>
          </pc:picChg>
          <pc:picChg chg="mod">
            <ac:chgData name="Dylan Astrup" userId="56b1825f-da8e-4cf8-aad7-60ebaa314d46" providerId="ADAL" clId="{2F4AFC2C-949B-4937-B409-8BD72BF6E983}" dt="2022-09-30T19:58:46.673" v="211" actId="207"/>
            <ac:picMkLst>
              <pc:docMk/>
              <pc:sldMasterMk cId="2460954070" sldId="2147483660"/>
              <pc:sldLayoutMk cId="1766499009" sldId="2147483679"/>
              <ac:picMk id="11" creationId="{3EF14A35-5113-3ADA-1D26-CA55D27FB21F}"/>
            </ac:picMkLst>
          </pc:picChg>
          <pc:picChg chg="mod">
            <ac:chgData name="Dylan Astrup" userId="56b1825f-da8e-4cf8-aad7-60ebaa314d46" providerId="ADAL" clId="{2F4AFC2C-949B-4937-B409-8BD72BF6E983}" dt="2022-09-30T19:58:46.673" v="211" actId="207"/>
            <ac:picMkLst>
              <pc:docMk/>
              <pc:sldMasterMk cId="2460954070" sldId="2147483660"/>
              <pc:sldLayoutMk cId="1766499009" sldId="2147483679"/>
              <ac:picMk id="16" creationId="{26103D8B-34A0-A93D-CCC3-4FDC74A2490E}"/>
            </ac:picMkLst>
          </pc:picChg>
          <pc:picChg chg="mod">
            <ac:chgData name="Dylan Astrup" userId="56b1825f-da8e-4cf8-aad7-60ebaa314d46" providerId="ADAL" clId="{2F4AFC2C-949B-4937-B409-8BD72BF6E983}" dt="2022-09-30T19:58:46.673" v="211" actId="207"/>
            <ac:picMkLst>
              <pc:docMk/>
              <pc:sldMasterMk cId="2460954070" sldId="2147483660"/>
              <pc:sldLayoutMk cId="1766499009" sldId="2147483679"/>
              <ac:picMk id="18" creationId="{5717F5B6-5ED1-449A-002E-5AC432CCCDDC}"/>
            </ac:picMkLst>
          </pc:picChg>
          <pc:picChg chg="mod">
            <ac:chgData name="Dylan Astrup" userId="56b1825f-da8e-4cf8-aad7-60ebaa314d46" providerId="ADAL" clId="{2F4AFC2C-949B-4937-B409-8BD72BF6E983}" dt="2022-09-30T19:58:46.673" v="211" actId="207"/>
            <ac:picMkLst>
              <pc:docMk/>
              <pc:sldMasterMk cId="2460954070" sldId="2147483660"/>
              <pc:sldLayoutMk cId="1766499009" sldId="2147483679"/>
              <ac:picMk id="21" creationId="{ACBBE8A7-E995-F5AE-9AAF-979FC8E409F3}"/>
            </ac:picMkLst>
          </pc:picChg>
          <pc:picChg chg="mod">
            <ac:chgData name="Dylan Astrup" userId="56b1825f-da8e-4cf8-aad7-60ebaa314d46" providerId="ADAL" clId="{2F4AFC2C-949B-4937-B409-8BD72BF6E983}" dt="2022-09-30T19:58:46.673" v="211" actId="207"/>
            <ac:picMkLst>
              <pc:docMk/>
              <pc:sldMasterMk cId="2460954070" sldId="2147483660"/>
              <pc:sldLayoutMk cId="1766499009" sldId="2147483679"/>
              <ac:picMk id="25" creationId="{597E6794-9654-8C4F-E13D-38DCABD60056}"/>
            </ac:picMkLst>
          </pc:picChg>
          <pc:picChg chg="mod">
            <ac:chgData name="Dylan Astrup" userId="56b1825f-da8e-4cf8-aad7-60ebaa314d46" providerId="ADAL" clId="{2F4AFC2C-949B-4937-B409-8BD72BF6E983}" dt="2022-09-30T19:58:46.673" v="211" actId="207"/>
            <ac:picMkLst>
              <pc:docMk/>
              <pc:sldMasterMk cId="2460954070" sldId="2147483660"/>
              <pc:sldLayoutMk cId="1766499009" sldId="2147483679"/>
              <ac:picMk id="35" creationId="{247830E0-FC42-3A5E-9F49-DEA5B8E6FE48}"/>
            </ac:picMkLst>
          </pc:picChg>
        </pc:sldLayoutChg>
        <pc:sldLayoutChg chg="addSp delSp modSp mod">
          <pc:chgData name="Dylan Astrup" userId="56b1825f-da8e-4cf8-aad7-60ebaa314d46" providerId="ADAL" clId="{2F4AFC2C-949B-4937-B409-8BD72BF6E983}" dt="2022-09-30T20:35:49.430" v="505" actId="207"/>
          <pc:sldLayoutMkLst>
            <pc:docMk/>
            <pc:sldMasterMk cId="2460954070" sldId="2147483660"/>
            <pc:sldLayoutMk cId="2720359109" sldId="2147483680"/>
          </pc:sldLayoutMkLst>
          <pc:spChg chg="mod">
            <ac:chgData name="Dylan Astrup" userId="56b1825f-da8e-4cf8-aad7-60ebaa314d46" providerId="ADAL" clId="{2F4AFC2C-949B-4937-B409-8BD72BF6E983}" dt="2022-09-30T20:35:49.430" v="505" actId="207"/>
            <ac:spMkLst>
              <pc:docMk/>
              <pc:sldMasterMk cId="2460954070" sldId="2147483660"/>
              <pc:sldLayoutMk cId="2720359109" sldId="2147483680"/>
              <ac:spMk id="2" creationId="{00000000-0000-0000-0000-000000000000}"/>
            </ac:spMkLst>
          </pc:spChg>
          <pc:spChg chg="mod">
            <ac:chgData name="Dylan Astrup" userId="56b1825f-da8e-4cf8-aad7-60ebaa314d46" providerId="ADAL" clId="{2F4AFC2C-949B-4937-B409-8BD72BF6E983}" dt="2022-09-30T20:03:45.502" v="261" actId="20577"/>
            <ac:spMkLst>
              <pc:docMk/>
              <pc:sldMasterMk cId="2460954070" sldId="2147483660"/>
              <pc:sldLayoutMk cId="2720359109" sldId="2147483680"/>
              <ac:spMk id="3" creationId="{00000000-0000-0000-0000-000000000000}"/>
            </ac:spMkLst>
          </pc:spChg>
          <pc:spChg chg="del">
            <ac:chgData name="Dylan Astrup" userId="56b1825f-da8e-4cf8-aad7-60ebaa314d46" providerId="ADAL" clId="{2F4AFC2C-949B-4937-B409-8BD72BF6E983}" dt="2022-09-30T20:03:35.461" v="230" actId="478"/>
            <ac:spMkLst>
              <pc:docMk/>
              <pc:sldMasterMk cId="2460954070" sldId="2147483660"/>
              <pc:sldLayoutMk cId="2720359109" sldId="2147483680"/>
              <ac:spMk id="4" creationId="{00000000-0000-0000-0000-000000000000}"/>
            </ac:spMkLst>
          </pc:spChg>
          <pc:spChg chg="del">
            <ac:chgData name="Dylan Astrup" userId="56b1825f-da8e-4cf8-aad7-60ebaa314d46" providerId="ADAL" clId="{2F4AFC2C-949B-4937-B409-8BD72BF6E983}" dt="2022-09-30T20:03:33.618" v="229" actId="478"/>
            <ac:spMkLst>
              <pc:docMk/>
              <pc:sldMasterMk cId="2460954070" sldId="2147483660"/>
              <pc:sldLayoutMk cId="2720359109" sldId="2147483680"/>
              <ac:spMk id="5" creationId="{00000000-0000-0000-0000-000000000000}"/>
            </ac:spMkLst>
          </pc:spChg>
          <pc:spChg chg="del mod ord">
            <ac:chgData name="Dylan Astrup" userId="56b1825f-da8e-4cf8-aad7-60ebaa314d46" providerId="ADAL" clId="{2F4AFC2C-949B-4937-B409-8BD72BF6E983}" dt="2022-09-30T20:22:04.601" v="401" actId="478"/>
            <ac:spMkLst>
              <pc:docMk/>
              <pc:sldMasterMk cId="2460954070" sldId="2147483660"/>
              <pc:sldLayoutMk cId="2720359109" sldId="2147483680"/>
              <ac:spMk id="6" creationId="{00000000-0000-0000-0000-000000000000}"/>
            </ac:spMkLst>
          </pc:spChg>
          <pc:spChg chg="add mod">
            <ac:chgData name="Dylan Astrup" userId="56b1825f-da8e-4cf8-aad7-60ebaa314d46" providerId="ADAL" clId="{2F4AFC2C-949B-4937-B409-8BD72BF6E983}" dt="2022-09-30T20:22:05.307" v="402"/>
            <ac:spMkLst>
              <pc:docMk/>
              <pc:sldMasterMk cId="2460954070" sldId="2147483660"/>
              <pc:sldLayoutMk cId="2720359109" sldId="2147483680"/>
              <ac:spMk id="9" creationId="{FB16AFC8-9CA7-6238-BDD2-75BA0B211405}"/>
            </ac:spMkLst>
          </pc:spChg>
          <pc:picChg chg="add mod">
            <ac:chgData name="Dylan Astrup" userId="56b1825f-da8e-4cf8-aad7-60ebaa314d46" providerId="ADAL" clId="{2F4AFC2C-949B-4937-B409-8BD72BF6E983}" dt="2022-09-30T20:10:39.019" v="324"/>
            <ac:picMkLst>
              <pc:docMk/>
              <pc:sldMasterMk cId="2460954070" sldId="2147483660"/>
              <pc:sldLayoutMk cId="2720359109" sldId="2147483680"/>
              <ac:picMk id="8" creationId="{11BE5221-0672-2C21-60AD-0DA169B493DE}"/>
            </ac:picMkLst>
          </pc:picChg>
          <pc:picChg chg="mod">
            <ac:chgData name="Dylan Astrup" userId="56b1825f-da8e-4cf8-aad7-60ebaa314d46" providerId="ADAL" clId="{2F4AFC2C-949B-4937-B409-8BD72BF6E983}" dt="2022-09-30T19:58:55.917" v="212" actId="207"/>
            <ac:picMkLst>
              <pc:docMk/>
              <pc:sldMasterMk cId="2460954070" sldId="2147483660"/>
              <pc:sldLayoutMk cId="2720359109" sldId="2147483680"/>
              <ac:picMk id="11" creationId="{3EF14A35-5113-3ADA-1D26-CA55D27FB21F}"/>
            </ac:picMkLst>
          </pc:picChg>
          <pc:picChg chg="mod">
            <ac:chgData name="Dylan Astrup" userId="56b1825f-da8e-4cf8-aad7-60ebaa314d46" providerId="ADAL" clId="{2F4AFC2C-949B-4937-B409-8BD72BF6E983}" dt="2022-09-30T19:58:55.917" v="212" actId="207"/>
            <ac:picMkLst>
              <pc:docMk/>
              <pc:sldMasterMk cId="2460954070" sldId="2147483660"/>
              <pc:sldLayoutMk cId="2720359109" sldId="2147483680"/>
              <ac:picMk id="16" creationId="{26103D8B-34A0-A93D-CCC3-4FDC74A2490E}"/>
            </ac:picMkLst>
          </pc:picChg>
          <pc:picChg chg="mod">
            <ac:chgData name="Dylan Astrup" userId="56b1825f-da8e-4cf8-aad7-60ebaa314d46" providerId="ADAL" clId="{2F4AFC2C-949B-4937-B409-8BD72BF6E983}" dt="2022-09-30T19:58:55.917" v="212" actId="207"/>
            <ac:picMkLst>
              <pc:docMk/>
              <pc:sldMasterMk cId="2460954070" sldId="2147483660"/>
              <pc:sldLayoutMk cId="2720359109" sldId="2147483680"/>
              <ac:picMk id="18" creationId="{5717F5B6-5ED1-449A-002E-5AC432CCCDDC}"/>
            </ac:picMkLst>
          </pc:picChg>
          <pc:picChg chg="mod">
            <ac:chgData name="Dylan Astrup" userId="56b1825f-da8e-4cf8-aad7-60ebaa314d46" providerId="ADAL" clId="{2F4AFC2C-949B-4937-B409-8BD72BF6E983}" dt="2022-09-30T19:58:55.917" v="212" actId="207"/>
            <ac:picMkLst>
              <pc:docMk/>
              <pc:sldMasterMk cId="2460954070" sldId="2147483660"/>
              <pc:sldLayoutMk cId="2720359109" sldId="2147483680"/>
              <ac:picMk id="21" creationId="{ACBBE8A7-E995-F5AE-9AAF-979FC8E409F3}"/>
            </ac:picMkLst>
          </pc:picChg>
          <pc:picChg chg="mod">
            <ac:chgData name="Dylan Astrup" userId="56b1825f-da8e-4cf8-aad7-60ebaa314d46" providerId="ADAL" clId="{2F4AFC2C-949B-4937-B409-8BD72BF6E983}" dt="2022-09-30T19:58:55.917" v="212" actId="207"/>
            <ac:picMkLst>
              <pc:docMk/>
              <pc:sldMasterMk cId="2460954070" sldId="2147483660"/>
              <pc:sldLayoutMk cId="2720359109" sldId="2147483680"/>
              <ac:picMk id="25" creationId="{597E6794-9654-8C4F-E13D-38DCABD60056}"/>
            </ac:picMkLst>
          </pc:picChg>
          <pc:picChg chg="mod">
            <ac:chgData name="Dylan Astrup" userId="56b1825f-da8e-4cf8-aad7-60ebaa314d46" providerId="ADAL" clId="{2F4AFC2C-949B-4937-B409-8BD72BF6E983}" dt="2022-09-30T19:58:55.917" v="212" actId="207"/>
            <ac:picMkLst>
              <pc:docMk/>
              <pc:sldMasterMk cId="2460954070" sldId="2147483660"/>
              <pc:sldLayoutMk cId="2720359109" sldId="2147483680"/>
              <ac:picMk id="28" creationId="{6B7A330A-B1E6-8C41-3746-645DEBC3260E}"/>
            </ac:picMkLst>
          </pc:picChg>
        </pc:sldLayoutChg>
      </pc:sldMasterChg>
    </pc:docChg>
  </pc:docChgLst>
  <pc:docChgLst>
    <pc:chgData name="Astrup, Dylan J." userId="S::astrupd@my.erau.edu::56b1825f-da8e-4cf8-aad7-60ebaa314d46" providerId="AD" clId="Web-{4B52811D-A488-4738-B5E9-05CD0AE87018}"/>
    <pc:docChg chg="modSld">
      <pc:chgData name="Astrup, Dylan J." userId="S::astrupd@my.erau.edu::56b1825f-da8e-4cf8-aad7-60ebaa314d46" providerId="AD" clId="Web-{4B52811D-A488-4738-B5E9-05CD0AE87018}" dt="2022-10-10T19:56:16.064" v="246"/>
      <pc:docMkLst>
        <pc:docMk/>
      </pc:docMkLst>
      <pc:sldChg chg="modSp">
        <pc:chgData name="Astrup, Dylan J." userId="S::astrupd@my.erau.edu::56b1825f-da8e-4cf8-aad7-60ebaa314d46" providerId="AD" clId="Web-{4B52811D-A488-4738-B5E9-05CD0AE87018}" dt="2022-10-10T19:56:16.064" v="246"/>
        <pc:sldMkLst>
          <pc:docMk/>
          <pc:sldMk cId="2641549669" sldId="266"/>
        </pc:sldMkLst>
        <pc:graphicFrameChg chg="mod modGraphic">
          <ac:chgData name="Astrup, Dylan J." userId="S::astrupd@my.erau.edu::56b1825f-da8e-4cf8-aad7-60ebaa314d46" providerId="AD" clId="Web-{4B52811D-A488-4738-B5E9-05CD0AE87018}" dt="2022-10-10T19:56:16.064" v="246"/>
          <ac:graphicFrameMkLst>
            <pc:docMk/>
            <pc:sldMk cId="2641549669" sldId="266"/>
            <ac:graphicFrameMk id="5" creationId="{8C0133A7-A2F1-19B3-5398-F8B6D7052EF4}"/>
          </ac:graphicFrameMkLst>
        </pc:graphicFrameChg>
      </pc:sldChg>
    </pc:docChg>
  </pc:docChgLst>
</pc:chgInfo>
</file>

<file path=ppt/diagrams/_rels/data6.xml.rels><?xml version="1.0" encoding="UTF-8" standalone="yes"?>
<Relationships xmlns="http://schemas.openxmlformats.org/package/2006/relationships"><Relationship Id="rId2" Type="http://schemas.openxmlformats.org/officeDocument/2006/relationships/image" Target="../media/image76.svg"/><Relationship Id="rId1" Type="http://schemas.openxmlformats.org/officeDocument/2006/relationships/image" Target="../media/image75.png"/></Relationships>
</file>

<file path=ppt/diagrams/_rels/drawing6.xml.rels><?xml version="1.0" encoding="UTF-8" standalone="yes"?>
<Relationships xmlns="http://schemas.openxmlformats.org/package/2006/relationships"><Relationship Id="rId2" Type="http://schemas.openxmlformats.org/officeDocument/2006/relationships/image" Target="../media/image76.svg"/><Relationship Id="rId1" Type="http://schemas.openxmlformats.org/officeDocument/2006/relationships/image" Target="../media/image7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3CB372-FC79-490B-815E-599551A24B40}"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74972437-B165-491C-AAE0-3934EEE6558A}">
      <dgm:prSet phldrT="[Text]"/>
      <dgm:spPr>
        <a:solidFill>
          <a:srgbClr val="1B3E8A"/>
        </a:solidFill>
      </dgm:spPr>
      <dgm:t>
        <a:bodyPr/>
        <a:lstStyle/>
        <a:p>
          <a:r>
            <a:rPr lang="en-US"/>
            <a:t>Introduction</a:t>
          </a:r>
        </a:p>
      </dgm:t>
    </dgm:pt>
    <dgm:pt modelId="{00093FAC-5CA2-4B94-8F58-19AE298B6283}" type="parTrans" cxnId="{D7B81280-C056-48E3-83AF-147A19D82D88}">
      <dgm:prSet/>
      <dgm:spPr/>
      <dgm:t>
        <a:bodyPr/>
        <a:lstStyle/>
        <a:p>
          <a:endParaRPr lang="en-US"/>
        </a:p>
      </dgm:t>
    </dgm:pt>
    <dgm:pt modelId="{B698A6A7-03DA-4865-833F-3C433431B004}" type="sibTrans" cxnId="{D7B81280-C056-48E3-83AF-147A19D82D88}">
      <dgm:prSet/>
      <dgm:spPr>
        <a:solidFill>
          <a:srgbClr val="6697FF"/>
        </a:solidFill>
      </dgm:spPr>
      <dgm:t>
        <a:bodyPr/>
        <a:lstStyle/>
        <a:p>
          <a:endParaRPr lang="en-US"/>
        </a:p>
      </dgm:t>
    </dgm:pt>
    <dgm:pt modelId="{7564B3C3-664A-471E-A4DA-C3668E66223F}">
      <dgm:prSet phldrT="[Text]"/>
      <dgm:spPr>
        <a:solidFill>
          <a:srgbClr val="1B3E8A"/>
        </a:solidFill>
      </dgm:spPr>
      <dgm:t>
        <a:bodyPr/>
        <a:lstStyle/>
        <a:p>
          <a:r>
            <a:rPr lang="en-US"/>
            <a:t>Problem</a:t>
          </a:r>
        </a:p>
      </dgm:t>
    </dgm:pt>
    <dgm:pt modelId="{99153F63-DEAE-4FF8-9AC8-78131480878C}" type="parTrans" cxnId="{DC3D5EC9-6165-4655-8086-C5CE2A933371}">
      <dgm:prSet/>
      <dgm:spPr/>
      <dgm:t>
        <a:bodyPr/>
        <a:lstStyle/>
        <a:p>
          <a:endParaRPr lang="en-US"/>
        </a:p>
      </dgm:t>
    </dgm:pt>
    <dgm:pt modelId="{A46B101E-1FC0-4B78-ABEC-623937A7BCBF}" type="sibTrans" cxnId="{DC3D5EC9-6165-4655-8086-C5CE2A933371}">
      <dgm:prSet/>
      <dgm:spPr>
        <a:solidFill>
          <a:srgbClr val="6697FF"/>
        </a:solidFill>
      </dgm:spPr>
      <dgm:t>
        <a:bodyPr/>
        <a:lstStyle/>
        <a:p>
          <a:endParaRPr lang="en-US"/>
        </a:p>
      </dgm:t>
    </dgm:pt>
    <dgm:pt modelId="{7098F327-40C5-43C6-8A18-A39A21C3E467}">
      <dgm:prSet phldrT="[Text]"/>
      <dgm:spPr>
        <a:solidFill>
          <a:srgbClr val="1B3E8A"/>
        </a:solidFill>
      </dgm:spPr>
      <dgm:t>
        <a:bodyPr/>
        <a:lstStyle/>
        <a:p>
          <a:r>
            <a:rPr lang="en-US"/>
            <a:t>Solution</a:t>
          </a:r>
        </a:p>
      </dgm:t>
    </dgm:pt>
    <dgm:pt modelId="{4BC5301C-39B2-40A4-807E-8F8D4817623C}" type="parTrans" cxnId="{295AF17D-1948-48B8-808E-3F56C998D86F}">
      <dgm:prSet/>
      <dgm:spPr/>
      <dgm:t>
        <a:bodyPr/>
        <a:lstStyle/>
        <a:p>
          <a:endParaRPr lang="en-US"/>
        </a:p>
      </dgm:t>
    </dgm:pt>
    <dgm:pt modelId="{C9518A5F-A0FC-4F77-8C90-8F1A92EA8A13}" type="sibTrans" cxnId="{295AF17D-1948-48B8-808E-3F56C998D86F}">
      <dgm:prSet/>
      <dgm:spPr>
        <a:solidFill>
          <a:srgbClr val="6697FF"/>
        </a:solidFill>
      </dgm:spPr>
      <dgm:t>
        <a:bodyPr/>
        <a:lstStyle/>
        <a:p>
          <a:endParaRPr lang="en-US"/>
        </a:p>
      </dgm:t>
    </dgm:pt>
    <dgm:pt modelId="{F9D32835-B03A-475E-B46E-E88E22D5E9F5}">
      <dgm:prSet phldrT="[Text]"/>
      <dgm:spPr>
        <a:solidFill>
          <a:srgbClr val="1B3E8A"/>
        </a:solidFill>
      </dgm:spPr>
      <dgm:t>
        <a:bodyPr/>
        <a:lstStyle/>
        <a:p>
          <a:r>
            <a:rPr lang="en-US"/>
            <a:t>Evidence</a:t>
          </a:r>
        </a:p>
      </dgm:t>
    </dgm:pt>
    <dgm:pt modelId="{F4E63C3E-C2AE-4D16-B2C3-5C7BCE90AA18}" type="parTrans" cxnId="{248B3E03-692E-45C0-88D6-10ADDF7AB162}">
      <dgm:prSet/>
      <dgm:spPr/>
      <dgm:t>
        <a:bodyPr/>
        <a:lstStyle/>
        <a:p>
          <a:endParaRPr lang="en-US"/>
        </a:p>
      </dgm:t>
    </dgm:pt>
    <dgm:pt modelId="{ACC9ED6C-BBF2-427F-82E2-4633CCC118C8}" type="sibTrans" cxnId="{248B3E03-692E-45C0-88D6-10ADDF7AB162}">
      <dgm:prSet/>
      <dgm:spPr>
        <a:solidFill>
          <a:srgbClr val="6697FF"/>
        </a:solidFill>
      </dgm:spPr>
      <dgm:t>
        <a:bodyPr/>
        <a:lstStyle/>
        <a:p>
          <a:endParaRPr lang="en-US"/>
        </a:p>
      </dgm:t>
    </dgm:pt>
    <dgm:pt modelId="{C48EA638-2794-47B9-9D54-3B7B6D2EC123}">
      <dgm:prSet phldrT="[Text]"/>
      <dgm:spPr>
        <a:solidFill>
          <a:srgbClr val="1B3E8A"/>
        </a:solidFill>
      </dgm:spPr>
      <dgm:t>
        <a:bodyPr/>
        <a:lstStyle/>
        <a:p>
          <a:r>
            <a:rPr lang="en-US"/>
            <a:t>Budget</a:t>
          </a:r>
        </a:p>
      </dgm:t>
    </dgm:pt>
    <dgm:pt modelId="{578DAE22-9081-4793-8A78-F675EB1F3263}" type="parTrans" cxnId="{29C38F8E-01C4-4FEF-95DC-61A12CC809F5}">
      <dgm:prSet/>
      <dgm:spPr/>
      <dgm:t>
        <a:bodyPr/>
        <a:lstStyle/>
        <a:p>
          <a:endParaRPr lang="en-US"/>
        </a:p>
      </dgm:t>
    </dgm:pt>
    <dgm:pt modelId="{B3329781-BCC1-43CF-AD83-9802EDACCF6B}" type="sibTrans" cxnId="{29C38F8E-01C4-4FEF-95DC-61A12CC809F5}">
      <dgm:prSet/>
      <dgm:spPr>
        <a:solidFill>
          <a:srgbClr val="6697FF"/>
        </a:solidFill>
      </dgm:spPr>
      <dgm:t>
        <a:bodyPr/>
        <a:lstStyle/>
        <a:p>
          <a:endParaRPr lang="en-US"/>
        </a:p>
      </dgm:t>
    </dgm:pt>
    <dgm:pt modelId="{057DC5C8-3604-4B0E-BF01-6AEB2116D04A}">
      <dgm:prSet phldrT="[Text]"/>
      <dgm:spPr>
        <a:solidFill>
          <a:srgbClr val="1B3E8A"/>
        </a:solidFill>
      </dgm:spPr>
      <dgm:t>
        <a:bodyPr/>
        <a:lstStyle/>
        <a:p>
          <a:r>
            <a:rPr lang="en-US"/>
            <a:t>Timeline</a:t>
          </a:r>
        </a:p>
      </dgm:t>
    </dgm:pt>
    <dgm:pt modelId="{30A4514F-A269-4046-813B-C75B7D2CC14E}" type="parTrans" cxnId="{EDA044A5-46ED-4759-8909-FC26139C22E6}">
      <dgm:prSet/>
      <dgm:spPr/>
      <dgm:t>
        <a:bodyPr/>
        <a:lstStyle/>
        <a:p>
          <a:endParaRPr lang="en-US"/>
        </a:p>
      </dgm:t>
    </dgm:pt>
    <dgm:pt modelId="{522C3169-1A6A-40EC-B465-E6746CD22EE1}" type="sibTrans" cxnId="{EDA044A5-46ED-4759-8909-FC26139C22E6}">
      <dgm:prSet/>
      <dgm:spPr>
        <a:solidFill>
          <a:srgbClr val="6697FF"/>
        </a:solidFill>
      </dgm:spPr>
      <dgm:t>
        <a:bodyPr/>
        <a:lstStyle/>
        <a:p>
          <a:endParaRPr lang="en-US"/>
        </a:p>
      </dgm:t>
    </dgm:pt>
    <dgm:pt modelId="{4AAC69AB-D53C-4377-9D95-20782CF02101}">
      <dgm:prSet phldrT="[Text]"/>
      <dgm:spPr>
        <a:solidFill>
          <a:srgbClr val="1B3E8A"/>
        </a:solidFill>
      </dgm:spPr>
      <dgm:t>
        <a:bodyPr/>
        <a:lstStyle/>
        <a:p>
          <a:r>
            <a:rPr lang="en-US"/>
            <a:t>Conclusion</a:t>
          </a:r>
        </a:p>
      </dgm:t>
    </dgm:pt>
    <dgm:pt modelId="{4FE9596B-2696-49B2-B321-BD0D43D91A74}" type="parTrans" cxnId="{D4A90DFF-1528-40AA-85D3-D279C1BF4D53}">
      <dgm:prSet/>
      <dgm:spPr/>
      <dgm:t>
        <a:bodyPr/>
        <a:lstStyle/>
        <a:p>
          <a:endParaRPr lang="en-US"/>
        </a:p>
      </dgm:t>
    </dgm:pt>
    <dgm:pt modelId="{71D07CB5-FA5C-42FD-A586-F9F26438BBFE}" type="sibTrans" cxnId="{D4A90DFF-1528-40AA-85D3-D279C1BF4D53}">
      <dgm:prSet/>
      <dgm:spPr/>
      <dgm:t>
        <a:bodyPr/>
        <a:lstStyle/>
        <a:p>
          <a:endParaRPr lang="en-US"/>
        </a:p>
      </dgm:t>
    </dgm:pt>
    <dgm:pt modelId="{98BD5F76-DB6D-40C7-BE29-1050FA35F28A}" type="pres">
      <dgm:prSet presAssocID="{7D3CB372-FC79-490B-815E-599551A24B40}" presName="Name0" presStyleCnt="0">
        <dgm:presLayoutVars>
          <dgm:dir/>
          <dgm:animLvl val="lvl"/>
          <dgm:resizeHandles val="exact"/>
        </dgm:presLayoutVars>
      </dgm:prSet>
      <dgm:spPr/>
    </dgm:pt>
    <dgm:pt modelId="{B44C8BB6-FC92-49F1-9A50-05E2B063322E}" type="pres">
      <dgm:prSet presAssocID="{7D3CB372-FC79-490B-815E-599551A24B40}" presName="tSp" presStyleCnt="0"/>
      <dgm:spPr/>
    </dgm:pt>
    <dgm:pt modelId="{5EB63208-D5F9-44A5-8A0E-CDA44D224ED2}" type="pres">
      <dgm:prSet presAssocID="{7D3CB372-FC79-490B-815E-599551A24B40}" presName="bSp" presStyleCnt="0"/>
      <dgm:spPr/>
    </dgm:pt>
    <dgm:pt modelId="{AAF63FE7-6B39-4166-8A2C-6CF823E1F721}" type="pres">
      <dgm:prSet presAssocID="{7D3CB372-FC79-490B-815E-599551A24B40}" presName="process" presStyleCnt="0"/>
      <dgm:spPr/>
    </dgm:pt>
    <dgm:pt modelId="{4BC1CEA3-DAC8-4D5C-A132-7E6A0C19D185}" type="pres">
      <dgm:prSet presAssocID="{74972437-B165-491C-AAE0-3934EEE6558A}" presName="composite1" presStyleCnt="0"/>
      <dgm:spPr/>
    </dgm:pt>
    <dgm:pt modelId="{35667BE1-4158-49EC-B2D6-9A8B650BBE46}" type="pres">
      <dgm:prSet presAssocID="{74972437-B165-491C-AAE0-3934EEE6558A}" presName="dummyNode1" presStyleLbl="node1" presStyleIdx="0" presStyleCnt="7"/>
      <dgm:spPr/>
    </dgm:pt>
    <dgm:pt modelId="{DBCC66C4-7E82-4397-BC43-6D97E5C63176}" type="pres">
      <dgm:prSet presAssocID="{74972437-B165-491C-AAE0-3934EEE6558A}" presName="childNode1" presStyleLbl="bgAcc1" presStyleIdx="0" presStyleCnt="7">
        <dgm:presLayoutVars>
          <dgm:bulletEnabled val="1"/>
        </dgm:presLayoutVars>
      </dgm:prSet>
      <dgm:spPr>
        <a:ln>
          <a:solidFill>
            <a:srgbClr val="1B3E8A"/>
          </a:solidFill>
        </a:ln>
      </dgm:spPr>
    </dgm:pt>
    <dgm:pt modelId="{BD0AED06-3EC3-4D12-A8F8-3BED79610616}" type="pres">
      <dgm:prSet presAssocID="{74972437-B165-491C-AAE0-3934EEE6558A}" presName="childNode1tx" presStyleLbl="bgAcc1" presStyleIdx="0" presStyleCnt="7">
        <dgm:presLayoutVars>
          <dgm:bulletEnabled val="1"/>
        </dgm:presLayoutVars>
      </dgm:prSet>
      <dgm:spPr/>
    </dgm:pt>
    <dgm:pt modelId="{BB7ED9FA-DD92-4734-B777-D880307FF35C}" type="pres">
      <dgm:prSet presAssocID="{74972437-B165-491C-AAE0-3934EEE6558A}" presName="parentNode1" presStyleLbl="node1" presStyleIdx="0" presStyleCnt="7">
        <dgm:presLayoutVars>
          <dgm:chMax val="1"/>
          <dgm:bulletEnabled val="1"/>
        </dgm:presLayoutVars>
      </dgm:prSet>
      <dgm:spPr/>
    </dgm:pt>
    <dgm:pt modelId="{C8EF93D2-F9A9-45C6-A888-365B570E1EBD}" type="pres">
      <dgm:prSet presAssocID="{74972437-B165-491C-AAE0-3934EEE6558A}" presName="connSite1" presStyleCnt="0"/>
      <dgm:spPr/>
    </dgm:pt>
    <dgm:pt modelId="{00208FFD-B00D-4513-B2AD-7F8C58A81235}" type="pres">
      <dgm:prSet presAssocID="{B698A6A7-03DA-4865-833F-3C433431B004}" presName="Name9" presStyleLbl="sibTrans2D1" presStyleIdx="0" presStyleCnt="6"/>
      <dgm:spPr/>
    </dgm:pt>
    <dgm:pt modelId="{6EBA0271-3058-4130-811E-0B7AE0A96570}" type="pres">
      <dgm:prSet presAssocID="{7564B3C3-664A-471E-A4DA-C3668E66223F}" presName="composite2" presStyleCnt="0"/>
      <dgm:spPr/>
    </dgm:pt>
    <dgm:pt modelId="{4D506C66-5837-4CE0-84FE-9D705440F45F}" type="pres">
      <dgm:prSet presAssocID="{7564B3C3-664A-471E-A4DA-C3668E66223F}" presName="dummyNode2" presStyleLbl="node1" presStyleIdx="0" presStyleCnt="7"/>
      <dgm:spPr/>
    </dgm:pt>
    <dgm:pt modelId="{A6C7C375-6AEB-4665-BC48-EAF123BC64D4}" type="pres">
      <dgm:prSet presAssocID="{7564B3C3-664A-471E-A4DA-C3668E66223F}" presName="childNode2" presStyleLbl="bgAcc1" presStyleIdx="1" presStyleCnt="7" custLinFactNeighborX="-6772" custLinFactNeighborY="3186">
        <dgm:presLayoutVars>
          <dgm:bulletEnabled val="1"/>
        </dgm:presLayoutVars>
      </dgm:prSet>
      <dgm:spPr>
        <a:ln>
          <a:solidFill>
            <a:srgbClr val="1B3E8A"/>
          </a:solidFill>
        </a:ln>
      </dgm:spPr>
    </dgm:pt>
    <dgm:pt modelId="{9236D7F6-2227-41C4-A187-597E3B943F42}" type="pres">
      <dgm:prSet presAssocID="{7564B3C3-664A-471E-A4DA-C3668E66223F}" presName="childNode2tx" presStyleLbl="bgAcc1" presStyleIdx="1" presStyleCnt="7">
        <dgm:presLayoutVars>
          <dgm:bulletEnabled val="1"/>
        </dgm:presLayoutVars>
      </dgm:prSet>
      <dgm:spPr/>
    </dgm:pt>
    <dgm:pt modelId="{019C3204-73A3-4851-ACCD-07A16A759904}" type="pres">
      <dgm:prSet presAssocID="{7564B3C3-664A-471E-A4DA-C3668E66223F}" presName="parentNode2" presStyleLbl="node1" presStyleIdx="1" presStyleCnt="7">
        <dgm:presLayoutVars>
          <dgm:chMax val="0"/>
          <dgm:bulletEnabled val="1"/>
        </dgm:presLayoutVars>
      </dgm:prSet>
      <dgm:spPr/>
    </dgm:pt>
    <dgm:pt modelId="{37B433BB-A645-44CA-AC7A-43307D67F46D}" type="pres">
      <dgm:prSet presAssocID="{7564B3C3-664A-471E-A4DA-C3668E66223F}" presName="connSite2" presStyleCnt="0"/>
      <dgm:spPr/>
    </dgm:pt>
    <dgm:pt modelId="{ED79B032-EC65-450D-9075-AC1BC664304B}" type="pres">
      <dgm:prSet presAssocID="{A46B101E-1FC0-4B78-ABEC-623937A7BCBF}" presName="Name18" presStyleLbl="sibTrans2D1" presStyleIdx="1" presStyleCnt="6"/>
      <dgm:spPr/>
    </dgm:pt>
    <dgm:pt modelId="{0C9C3FCF-AFC1-4C84-BE3A-862D21DCBA76}" type="pres">
      <dgm:prSet presAssocID="{7098F327-40C5-43C6-8A18-A39A21C3E467}" presName="composite1" presStyleCnt="0"/>
      <dgm:spPr/>
    </dgm:pt>
    <dgm:pt modelId="{75CCDF2B-A002-41E1-A272-D0206781CEC0}" type="pres">
      <dgm:prSet presAssocID="{7098F327-40C5-43C6-8A18-A39A21C3E467}" presName="dummyNode1" presStyleLbl="node1" presStyleIdx="1" presStyleCnt="7"/>
      <dgm:spPr/>
    </dgm:pt>
    <dgm:pt modelId="{18EC2463-60B5-4AAB-93D5-1AC46F169111}" type="pres">
      <dgm:prSet presAssocID="{7098F327-40C5-43C6-8A18-A39A21C3E467}" presName="childNode1" presStyleLbl="bgAcc1" presStyleIdx="2" presStyleCnt="7">
        <dgm:presLayoutVars>
          <dgm:bulletEnabled val="1"/>
        </dgm:presLayoutVars>
      </dgm:prSet>
      <dgm:spPr>
        <a:ln>
          <a:solidFill>
            <a:srgbClr val="1B3E8A"/>
          </a:solidFill>
        </a:ln>
      </dgm:spPr>
    </dgm:pt>
    <dgm:pt modelId="{E905E980-272A-4CD9-A847-6FFBEA1D8D87}" type="pres">
      <dgm:prSet presAssocID="{7098F327-40C5-43C6-8A18-A39A21C3E467}" presName="childNode1tx" presStyleLbl="bgAcc1" presStyleIdx="2" presStyleCnt="7">
        <dgm:presLayoutVars>
          <dgm:bulletEnabled val="1"/>
        </dgm:presLayoutVars>
      </dgm:prSet>
      <dgm:spPr/>
    </dgm:pt>
    <dgm:pt modelId="{B7DFFD25-168B-4D7F-920E-1C8B9D855973}" type="pres">
      <dgm:prSet presAssocID="{7098F327-40C5-43C6-8A18-A39A21C3E467}" presName="parentNode1" presStyleLbl="node1" presStyleIdx="2" presStyleCnt="7">
        <dgm:presLayoutVars>
          <dgm:chMax val="1"/>
          <dgm:bulletEnabled val="1"/>
        </dgm:presLayoutVars>
      </dgm:prSet>
      <dgm:spPr/>
    </dgm:pt>
    <dgm:pt modelId="{B5A40D2E-2645-420A-ADBF-CC913DCBB27A}" type="pres">
      <dgm:prSet presAssocID="{7098F327-40C5-43C6-8A18-A39A21C3E467}" presName="connSite1" presStyleCnt="0"/>
      <dgm:spPr/>
    </dgm:pt>
    <dgm:pt modelId="{52E8767F-D13B-4F5F-8981-389912A27E10}" type="pres">
      <dgm:prSet presAssocID="{C9518A5F-A0FC-4F77-8C90-8F1A92EA8A13}" presName="Name9" presStyleLbl="sibTrans2D1" presStyleIdx="2" presStyleCnt="6"/>
      <dgm:spPr/>
    </dgm:pt>
    <dgm:pt modelId="{EE827507-8910-414C-A339-5EA0C1BEDDBC}" type="pres">
      <dgm:prSet presAssocID="{F9D32835-B03A-475E-B46E-E88E22D5E9F5}" presName="composite2" presStyleCnt="0"/>
      <dgm:spPr/>
    </dgm:pt>
    <dgm:pt modelId="{732AE7B7-4430-4CEF-92D8-F35433DC62FB}" type="pres">
      <dgm:prSet presAssocID="{F9D32835-B03A-475E-B46E-E88E22D5E9F5}" presName="dummyNode2" presStyleLbl="node1" presStyleIdx="2" presStyleCnt="7"/>
      <dgm:spPr/>
    </dgm:pt>
    <dgm:pt modelId="{CD174E6B-7E43-4641-A86E-D1EC3FEFD19F}" type="pres">
      <dgm:prSet presAssocID="{F9D32835-B03A-475E-B46E-E88E22D5E9F5}" presName="childNode2" presStyleLbl="bgAcc1" presStyleIdx="3" presStyleCnt="7">
        <dgm:presLayoutVars>
          <dgm:bulletEnabled val="1"/>
        </dgm:presLayoutVars>
      </dgm:prSet>
      <dgm:spPr>
        <a:ln>
          <a:solidFill>
            <a:srgbClr val="1B3E8A"/>
          </a:solidFill>
        </a:ln>
      </dgm:spPr>
    </dgm:pt>
    <dgm:pt modelId="{36D52C25-512F-4BEB-8B6F-7E9A9AADD4F4}" type="pres">
      <dgm:prSet presAssocID="{F9D32835-B03A-475E-B46E-E88E22D5E9F5}" presName="childNode2tx" presStyleLbl="bgAcc1" presStyleIdx="3" presStyleCnt="7">
        <dgm:presLayoutVars>
          <dgm:bulletEnabled val="1"/>
        </dgm:presLayoutVars>
      </dgm:prSet>
      <dgm:spPr/>
    </dgm:pt>
    <dgm:pt modelId="{D8DA5401-249D-4712-B954-FA31D6E38458}" type="pres">
      <dgm:prSet presAssocID="{F9D32835-B03A-475E-B46E-E88E22D5E9F5}" presName="parentNode2" presStyleLbl="node1" presStyleIdx="3" presStyleCnt="7">
        <dgm:presLayoutVars>
          <dgm:chMax val="0"/>
          <dgm:bulletEnabled val="1"/>
        </dgm:presLayoutVars>
      </dgm:prSet>
      <dgm:spPr/>
    </dgm:pt>
    <dgm:pt modelId="{6F0D1E83-81B0-41B9-A52D-D01A83351EAE}" type="pres">
      <dgm:prSet presAssocID="{F9D32835-B03A-475E-B46E-E88E22D5E9F5}" presName="connSite2" presStyleCnt="0"/>
      <dgm:spPr/>
    </dgm:pt>
    <dgm:pt modelId="{13F4F91C-8345-446F-BBC1-BAC30D38953B}" type="pres">
      <dgm:prSet presAssocID="{ACC9ED6C-BBF2-427F-82E2-4633CCC118C8}" presName="Name18" presStyleLbl="sibTrans2D1" presStyleIdx="3" presStyleCnt="6"/>
      <dgm:spPr/>
    </dgm:pt>
    <dgm:pt modelId="{D5005842-A132-43A5-8F70-2F5B10E67945}" type="pres">
      <dgm:prSet presAssocID="{C48EA638-2794-47B9-9D54-3B7B6D2EC123}" presName="composite1" presStyleCnt="0"/>
      <dgm:spPr/>
    </dgm:pt>
    <dgm:pt modelId="{00B189CC-5745-4025-BA1A-5787C5D61C7C}" type="pres">
      <dgm:prSet presAssocID="{C48EA638-2794-47B9-9D54-3B7B6D2EC123}" presName="dummyNode1" presStyleLbl="node1" presStyleIdx="3" presStyleCnt="7"/>
      <dgm:spPr/>
    </dgm:pt>
    <dgm:pt modelId="{032E735F-A367-49C7-A557-B278EF53FCD5}" type="pres">
      <dgm:prSet presAssocID="{C48EA638-2794-47B9-9D54-3B7B6D2EC123}" presName="childNode1" presStyleLbl="bgAcc1" presStyleIdx="4" presStyleCnt="7">
        <dgm:presLayoutVars>
          <dgm:bulletEnabled val="1"/>
        </dgm:presLayoutVars>
      </dgm:prSet>
      <dgm:spPr>
        <a:ln>
          <a:solidFill>
            <a:srgbClr val="1B3E8A"/>
          </a:solidFill>
        </a:ln>
      </dgm:spPr>
    </dgm:pt>
    <dgm:pt modelId="{A5250F7F-B23E-493C-BE69-BD050145B30A}" type="pres">
      <dgm:prSet presAssocID="{C48EA638-2794-47B9-9D54-3B7B6D2EC123}" presName="childNode1tx" presStyleLbl="bgAcc1" presStyleIdx="4" presStyleCnt="7">
        <dgm:presLayoutVars>
          <dgm:bulletEnabled val="1"/>
        </dgm:presLayoutVars>
      </dgm:prSet>
      <dgm:spPr/>
    </dgm:pt>
    <dgm:pt modelId="{39CF7D02-3D78-43A1-985E-B337FDF35F7C}" type="pres">
      <dgm:prSet presAssocID="{C48EA638-2794-47B9-9D54-3B7B6D2EC123}" presName="parentNode1" presStyleLbl="node1" presStyleIdx="4" presStyleCnt="7">
        <dgm:presLayoutVars>
          <dgm:chMax val="1"/>
          <dgm:bulletEnabled val="1"/>
        </dgm:presLayoutVars>
      </dgm:prSet>
      <dgm:spPr/>
    </dgm:pt>
    <dgm:pt modelId="{8ECE1A84-F7A1-4A61-B840-63FF830383BB}" type="pres">
      <dgm:prSet presAssocID="{C48EA638-2794-47B9-9D54-3B7B6D2EC123}" presName="connSite1" presStyleCnt="0"/>
      <dgm:spPr/>
    </dgm:pt>
    <dgm:pt modelId="{AACD2F84-70D2-4787-AB65-D67A6C76EA6B}" type="pres">
      <dgm:prSet presAssocID="{B3329781-BCC1-43CF-AD83-9802EDACCF6B}" presName="Name9" presStyleLbl="sibTrans2D1" presStyleIdx="4" presStyleCnt="6"/>
      <dgm:spPr/>
    </dgm:pt>
    <dgm:pt modelId="{22AD55BA-5A6B-4D93-837D-1DB452362D2E}" type="pres">
      <dgm:prSet presAssocID="{057DC5C8-3604-4B0E-BF01-6AEB2116D04A}" presName="composite2" presStyleCnt="0"/>
      <dgm:spPr/>
    </dgm:pt>
    <dgm:pt modelId="{60D86727-06E8-4D73-B661-58D9E3486218}" type="pres">
      <dgm:prSet presAssocID="{057DC5C8-3604-4B0E-BF01-6AEB2116D04A}" presName="dummyNode2" presStyleLbl="node1" presStyleIdx="4" presStyleCnt="7"/>
      <dgm:spPr/>
    </dgm:pt>
    <dgm:pt modelId="{C39120AD-E56B-4973-AF52-6CB012356E12}" type="pres">
      <dgm:prSet presAssocID="{057DC5C8-3604-4B0E-BF01-6AEB2116D04A}" presName="childNode2" presStyleLbl="bgAcc1" presStyleIdx="5" presStyleCnt="7">
        <dgm:presLayoutVars>
          <dgm:bulletEnabled val="1"/>
        </dgm:presLayoutVars>
      </dgm:prSet>
      <dgm:spPr>
        <a:ln>
          <a:solidFill>
            <a:srgbClr val="1B3E8A"/>
          </a:solidFill>
        </a:ln>
      </dgm:spPr>
    </dgm:pt>
    <dgm:pt modelId="{942325EE-5E0C-4CF6-BE90-62BEA50806FC}" type="pres">
      <dgm:prSet presAssocID="{057DC5C8-3604-4B0E-BF01-6AEB2116D04A}" presName="childNode2tx" presStyleLbl="bgAcc1" presStyleIdx="5" presStyleCnt="7">
        <dgm:presLayoutVars>
          <dgm:bulletEnabled val="1"/>
        </dgm:presLayoutVars>
      </dgm:prSet>
      <dgm:spPr/>
    </dgm:pt>
    <dgm:pt modelId="{527D4E14-35E0-46A6-9631-3363295B2054}" type="pres">
      <dgm:prSet presAssocID="{057DC5C8-3604-4B0E-BF01-6AEB2116D04A}" presName="parentNode2" presStyleLbl="node1" presStyleIdx="5" presStyleCnt="7">
        <dgm:presLayoutVars>
          <dgm:chMax val="0"/>
          <dgm:bulletEnabled val="1"/>
        </dgm:presLayoutVars>
      </dgm:prSet>
      <dgm:spPr/>
    </dgm:pt>
    <dgm:pt modelId="{22F6C2B1-0E13-478F-A86B-36F400AF3467}" type="pres">
      <dgm:prSet presAssocID="{057DC5C8-3604-4B0E-BF01-6AEB2116D04A}" presName="connSite2" presStyleCnt="0"/>
      <dgm:spPr/>
    </dgm:pt>
    <dgm:pt modelId="{F47346F1-551F-4ACD-A967-39EB5EB7708D}" type="pres">
      <dgm:prSet presAssocID="{522C3169-1A6A-40EC-B465-E6746CD22EE1}" presName="Name18" presStyleLbl="sibTrans2D1" presStyleIdx="5" presStyleCnt="6"/>
      <dgm:spPr/>
    </dgm:pt>
    <dgm:pt modelId="{11FD1E35-CD0D-4D51-BBEB-60513BAD73DF}" type="pres">
      <dgm:prSet presAssocID="{4AAC69AB-D53C-4377-9D95-20782CF02101}" presName="composite1" presStyleCnt="0"/>
      <dgm:spPr/>
    </dgm:pt>
    <dgm:pt modelId="{06BDF133-99EB-4EBB-B02F-2323EE1B98C9}" type="pres">
      <dgm:prSet presAssocID="{4AAC69AB-D53C-4377-9D95-20782CF02101}" presName="dummyNode1" presStyleLbl="node1" presStyleIdx="5" presStyleCnt="7"/>
      <dgm:spPr/>
    </dgm:pt>
    <dgm:pt modelId="{BFD4404E-0856-4885-8785-C346FD14B95F}" type="pres">
      <dgm:prSet presAssocID="{4AAC69AB-D53C-4377-9D95-20782CF02101}" presName="childNode1" presStyleLbl="bgAcc1" presStyleIdx="6" presStyleCnt="7">
        <dgm:presLayoutVars>
          <dgm:bulletEnabled val="1"/>
        </dgm:presLayoutVars>
      </dgm:prSet>
      <dgm:spPr>
        <a:ln>
          <a:solidFill>
            <a:srgbClr val="1B3E8A"/>
          </a:solidFill>
        </a:ln>
      </dgm:spPr>
    </dgm:pt>
    <dgm:pt modelId="{912ED35F-68D6-44EC-8399-BD3C88D900EB}" type="pres">
      <dgm:prSet presAssocID="{4AAC69AB-D53C-4377-9D95-20782CF02101}" presName="childNode1tx" presStyleLbl="bgAcc1" presStyleIdx="6" presStyleCnt="7">
        <dgm:presLayoutVars>
          <dgm:bulletEnabled val="1"/>
        </dgm:presLayoutVars>
      </dgm:prSet>
      <dgm:spPr/>
    </dgm:pt>
    <dgm:pt modelId="{B428C2F0-6CDB-4BB2-A6DA-87EB2B31311A}" type="pres">
      <dgm:prSet presAssocID="{4AAC69AB-D53C-4377-9D95-20782CF02101}" presName="parentNode1" presStyleLbl="node1" presStyleIdx="6" presStyleCnt="7">
        <dgm:presLayoutVars>
          <dgm:chMax val="1"/>
          <dgm:bulletEnabled val="1"/>
        </dgm:presLayoutVars>
      </dgm:prSet>
      <dgm:spPr/>
    </dgm:pt>
    <dgm:pt modelId="{125A924A-6160-4AD8-8E7A-9BC5D5670957}" type="pres">
      <dgm:prSet presAssocID="{4AAC69AB-D53C-4377-9D95-20782CF02101}" presName="connSite1" presStyleCnt="0"/>
      <dgm:spPr/>
    </dgm:pt>
  </dgm:ptLst>
  <dgm:cxnLst>
    <dgm:cxn modelId="{248B3E03-692E-45C0-88D6-10ADDF7AB162}" srcId="{7D3CB372-FC79-490B-815E-599551A24B40}" destId="{F9D32835-B03A-475E-B46E-E88E22D5E9F5}" srcOrd="3" destOrd="0" parTransId="{F4E63C3E-C2AE-4D16-B2C3-5C7BCE90AA18}" sibTransId="{ACC9ED6C-BBF2-427F-82E2-4633CCC118C8}"/>
    <dgm:cxn modelId="{B38D8A14-2997-4162-81BC-B8B5E6DAF5A8}" type="presOf" srcId="{7564B3C3-664A-471E-A4DA-C3668E66223F}" destId="{019C3204-73A3-4851-ACCD-07A16A759904}" srcOrd="0" destOrd="0" presId="urn:microsoft.com/office/officeart/2005/8/layout/hProcess4"/>
    <dgm:cxn modelId="{E2108B2D-9F58-43A1-B3DA-959E791B837C}" type="presOf" srcId="{522C3169-1A6A-40EC-B465-E6746CD22EE1}" destId="{F47346F1-551F-4ACD-A967-39EB5EB7708D}" srcOrd="0" destOrd="0" presId="urn:microsoft.com/office/officeart/2005/8/layout/hProcess4"/>
    <dgm:cxn modelId="{F392A63F-B023-4E4E-A001-B607EC503150}" type="presOf" srcId="{7D3CB372-FC79-490B-815E-599551A24B40}" destId="{98BD5F76-DB6D-40C7-BE29-1050FA35F28A}" srcOrd="0" destOrd="0" presId="urn:microsoft.com/office/officeart/2005/8/layout/hProcess4"/>
    <dgm:cxn modelId="{D03EDC40-D77E-40B8-A647-39D355A4ED8C}" type="presOf" srcId="{7098F327-40C5-43C6-8A18-A39A21C3E467}" destId="{B7DFFD25-168B-4D7F-920E-1C8B9D855973}" srcOrd="0" destOrd="0" presId="urn:microsoft.com/office/officeart/2005/8/layout/hProcess4"/>
    <dgm:cxn modelId="{295AF17D-1948-48B8-808E-3F56C998D86F}" srcId="{7D3CB372-FC79-490B-815E-599551A24B40}" destId="{7098F327-40C5-43C6-8A18-A39A21C3E467}" srcOrd="2" destOrd="0" parTransId="{4BC5301C-39B2-40A4-807E-8F8D4817623C}" sibTransId="{C9518A5F-A0FC-4F77-8C90-8F1A92EA8A13}"/>
    <dgm:cxn modelId="{D7B81280-C056-48E3-83AF-147A19D82D88}" srcId="{7D3CB372-FC79-490B-815E-599551A24B40}" destId="{74972437-B165-491C-AAE0-3934EEE6558A}" srcOrd="0" destOrd="0" parTransId="{00093FAC-5CA2-4B94-8F58-19AE298B6283}" sibTransId="{B698A6A7-03DA-4865-833F-3C433431B004}"/>
    <dgm:cxn modelId="{E0F15387-9D91-4968-8288-2F942EB613CF}" type="presOf" srcId="{F9D32835-B03A-475E-B46E-E88E22D5E9F5}" destId="{D8DA5401-249D-4712-B954-FA31D6E38458}" srcOrd="0" destOrd="0" presId="urn:microsoft.com/office/officeart/2005/8/layout/hProcess4"/>
    <dgm:cxn modelId="{29C38F8E-01C4-4FEF-95DC-61A12CC809F5}" srcId="{7D3CB372-FC79-490B-815E-599551A24B40}" destId="{C48EA638-2794-47B9-9D54-3B7B6D2EC123}" srcOrd="4" destOrd="0" parTransId="{578DAE22-9081-4793-8A78-F675EB1F3263}" sibTransId="{B3329781-BCC1-43CF-AD83-9802EDACCF6B}"/>
    <dgm:cxn modelId="{12172A97-B276-40D3-B1B9-E20605B572B2}" type="presOf" srcId="{057DC5C8-3604-4B0E-BF01-6AEB2116D04A}" destId="{527D4E14-35E0-46A6-9631-3363295B2054}" srcOrd="0" destOrd="0" presId="urn:microsoft.com/office/officeart/2005/8/layout/hProcess4"/>
    <dgm:cxn modelId="{8E9A7C97-3DE2-4E89-8EB5-38495E97360B}" type="presOf" srcId="{74972437-B165-491C-AAE0-3934EEE6558A}" destId="{BB7ED9FA-DD92-4734-B777-D880307FF35C}" srcOrd="0" destOrd="0" presId="urn:microsoft.com/office/officeart/2005/8/layout/hProcess4"/>
    <dgm:cxn modelId="{F2A724A0-A958-4547-8426-6C6DE9D5C854}" type="presOf" srcId="{A46B101E-1FC0-4B78-ABEC-623937A7BCBF}" destId="{ED79B032-EC65-450D-9075-AC1BC664304B}" srcOrd="0" destOrd="0" presId="urn:microsoft.com/office/officeart/2005/8/layout/hProcess4"/>
    <dgm:cxn modelId="{EDA044A5-46ED-4759-8909-FC26139C22E6}" srcId="{7D3CB372-FC79-490B-815E-599551A24B40}" destId="{057DC5C8-3604-4B0E-BF01-6AEB2116D04A}" srcOrd="5" destOrd="0" parTransId="{30A4514F-A269-4046-813B-C75B7D2CC14E}" sibTransId="{522C3169-1A6A-40EC-B465-E6746CD22EE1}"/>
    <dgm:cxn modelId="{DC3D5EC9-6165-4655-8086-C5CE2A933371}" srcId="{7D3CB372-FC79-490B-815E-599551A24B40}" destId="{7564B3C3-664A-471E-A4DA-C3668E66223F}" srcOrd="1" destOrd="0" parTransId="{99153F63-DEAE-4FF8-9AC8-78131480878C}" sibTransId="{A46B101E-1FC0-4B78-ABEC-623937A7BCBF}"/>
    <dgm:cxn modelId="{A76673CA-D80A-474C-8511-C49BC293311F}" type="presOf" srcId="{ACC9ED6C-BBF2-427F-82E2-4633CCC118C8}" destId="{13F4F91C-8345-446F-BBC1-BAC30D38953B}" srcOrd="0" destOrd="0" presId="urn:microsoft.com/office/officeart/2005/8/layout/hProcess4"/>
    <dgm:cxn modelId="{95AF7BDA-F69B-44B4-B7A8-BF39A7238AF0}" type="presOf" srcId="{4AAC69AB-D53C-4377-9D95-20782CF02101}" destId="{B428C2F0-6CDB-4BB2-A6DA-87EB2B31311A}" srcOrd="0" destOrd="0" presId="urn:microsoft.com/office/officeart/2005/8/layout/hProcess4"/>
    <dgm:cxn modelId="{B4CA81DA-A3E0-4B68-8224-F0051A270AD9}" type="presOf" srcId="{C9518A5F-A0FC-4F77-8C90-8F1A92EA8A13}" destId="{52E8767F-D13B-4F5F-8981-389912A27E10}" srcOrd="0" destOrd="0" presId="urn:microsoft.com/office/officeart/2005/8/layout/hProcess4"/>
    <dgm:cxn modelId="{DC79CAEC-541D-4431-9EAC-FBB56783B950}" type="presOf" srcId="{C48EA638-2794-47B9-9D54-3B7B6D2EC123}" destId="{39CF7D02-3D78-43A1-985E-B337FDF35F7C}" srcOrd="0" destOrd="0" presId="urn:microsoft.com/office/officeart/2005/8/layout/hProcess4"/>
    <dgm:cxn modelId="{FA05DDEC-E36A-4FAC-9A58-37CC781EDA5D}" type="presOf" srcId="{B698A6A7-03DA-4865-833F-3C433431B004}" destId="{00208FFD-B00D-4513-B2AD-7F8C58A81235}" srcOrd="0" destOrd="0" presId="urn:microsoft.com/office/officeart/2005/8/layout/hProcess4"/>
    <dgm:cxn modelId="{6CCD1AFE-74F3-4852-9021-2F7F5CBE9314}" type="presOf" srcId="{B3329781-BCC1-43CF-AD83-9802EDACCF6B}" destId="{AACD2F84-70D2-4787-AB65-D67A6C76EA6B}" srcOrd="0" destOrd="0" presId="urn:microsoft.com/office/officeart/2005/8/layout/hProcess4"/>
    <dgm:cxn modelId="{D4A90DFF-1528-40AA-85D3-D279C1BF4D53}" srcId="{7D3CB372-FC79-490B-815E-599551A24B40}" destId="{4AAC69AB-D53C-4377-9D95-20782CF02101}" srcOrd="6" destOrd="0" parTransId="{4FE9596B-2696-49B2-B321-BD0D43D91A74}" sibTransId="{71D07CB5-FA5C-42FD-A586-F9F26438BBFE}"/>
    <dgm:cxn modelId="{F3DC36E6-ED87-475B-BCC7-9782A859CCEB}" type="presParOf" srcId="{98BD5F76-DB6D-40C7-BE29-1050FA35F28A}" destId="{B44C8BB6-FC92-49F1-9A50-05E2B063322E}" srcOrd="0" destOrd="0" presId="urn:microsoft.com/office/officeart/2005/8/layout/hProcess4"/>
    <dgm:cxn modelId="{1514DA77-6A31-4F01-82CB-46E94D874D21}" type="presParOf" srcId="{98BD5F76-DB6D-40C7-BE29-1050FA35F28A}" destId="{5EB63208-D5F9-44A5-8A0E-CDA44D224ED2}" srcOrd="1" destOrd="0" presId="urn:microsoft.com/office/officeart/2005/8/layout/hProcess4"/>
    <dgm:cxn modelId="{87BA6189-BD7B-4F9B-81F3-AAA19E1AD04D}" type="presParOf" srcId="{98BD5F76-DB6D-40C7-BE29-1050FA35F28A}" destId="{AAF63FE7-6B39-4166-8A2C-6CF823E1F721}" srcOrd="2" destOrd="0" presId="urn:microsoft.com/office/officeart/2005/8/layout/hProcess4"/>
    <dgm:cxn modelId="{662FC88D-5EF0-48D0-98B4-B1222CC13E5D}" type="presParOf" srcId="{AAF63FE7-6B39-4166-8A2C-6CF823E1F721}" destId="{4BC1CEA3-DAC8-4D5C-A132-7E6A0C19D185}" srcOrd="0" destOrd="0" presId="urn:microsoft.com/office/officeart/2005/8/layout/hProcess4"/>
    <dgm:cxn modelId="{7212B0C5-256B-4A97-9913-7B3B50DFE14C}" type="presParOf" srcId="{4BC1CEA3-DAC8-4D5C-A132-7E6A0C19D185}" destId="{35667BE1-4158-49EC-B2D6-9A8B650BBE46}" srcOrd="0" destOrd="0" presId="urn:microsoft.com/office/officeart/2005/8/layout/hProcess4"/>
    <dgm:cxn modelId="{9C6BB623-D37A-425A-A203-B401444179DC}" type="presParOf" srcId="{4BC1CEA3-DAC8-4D5C-A132-7E6A0C19D185}" destId="{DBCC66C4-7E82-4397-BC43-6D97E5C63176}" srcOrd="1" destOrd="0" presId="urn:microsoft.com/office/officeart/2005/8/layout/hProcess4"/>
    <dgm:cxn modelId="{BD12C26E-85F2-4C6E-A60D-87F594480E49}" type="presParOf" srcId="{4BC1CEA3-DAC8-4D5C-A132-7E6A0C19D185}" destId="{BD0AED06-3EC3-4D12-A8F8-3BED79610616}" srcOrd="2" destOrd="0" presId="urn:microsoft.com/office/officeart/2005/8/layout/hProcess4"/>
    <dgm:cxn modelId="{40A0501E-130E-4CCE-AF6C-885EA6486ABD}" type="presParOf" srcId="{4BC1CEA3-DAC8-4D5C-A132-7E6A0C19D185}" destId="{BB7ED9FA-DD92-4734-B777-D880307FF35C}" srcOrd="3" destOrd="0" presId="urn:microsoft.com/office/officeart/2005/8/layout/hProcess4"/>
    <dgm:cxn modelId="{8DC7C437-35CD-4789-AC75-E4E62711BCD4}" type="presParOf" srcId="{4BC1CEA3-DAC8-4D5C-A132-7E6A0C19D185}" destId="{C8EF93D2-F9A9-45C6-A888-365B570E1EBD}" srcOrd="4" destOrd="0" presId="urn:microsoft.com/office/officeart/2005/8/layout/hProcess4"/>
    <dgm:cxn modelId="{3B05B037-0E6E-4F55-830A-7A3A3DF45704}" type="presParOf" srcId="{AAF63FE7-6B39-4166-8A2C-6CF823E1F721}" destId="{00208FFD-B00D-4513-B2AD-7F8C58A81235}" srcOrd="1" destOrd="0" presId="urn:microsoft.com/office/officeart/2005/8/layout/hProcess4"/>
    <dgm:cxn modelId="{A714F8C6-78DA-4417-A0D4-27CF3E296BAC}" type="presParOf" srcId="{AAF63FE7-6B39-4166-8A2C-6CF823E1F721}" destId="{6EBA0271-3058-4130-811E-0B7AE0A96570}" srcOrd="2" destOrd="0" presId="urn:microsoft.com/office/officeart/2005/8/layout/hProcess4"/>
    <dgm:cxn modelId="{B34BC223-3D7B-479C-8C68-E9BA33F4A70E}" type="presParOf" srcId="{6EBA0271-3058-4130-811E-0B7AE0A96570}" destId="{4D506C66-5837-4CE0-84FE-9D705440F45F}" srcOrd="0" destOrd="0" presId="urn:microsoft.com/office/officeart/2005/8/layout/hProcess4"/>
    <dgm:cxn modelId="{580C7A03-D083-4B31-90AA-4507075CDC9C}" type="presParOf" srcId="{6EBA0271-3058-4130-811E-0B7AE0A96570}" destId="{A6C7C375-6AEB-4665-BC48-EAF123BC64D4}" srcOrd="1" destOrd="0" presId="urn:microsoft.com/office/officeart/2005/8/layout/hProcess4"/>
    <dgm:cxn modelId="{C3038CFE-7375-46C4-8876-6EF0C8BADDD5}" type="presParOf" srcId="{6EBA0271-3058-4130-811E-0B7AE0A96570}" destId="{9236D7F6-2227-41C4-A187-597E3B943F42}" srcOrd="2" destOrd="0" presId="urn:microsoft.com/office/officeart/2005/8/layout/hProcess4"/>
    <dgm:cxn modelId="{3FB77B15-C047-44A0-BE0F-92A29A688912}" type="presParOf" srcId="{6EBA0271-3058-4130-811E-0B7AE0A96570}" destId="{019C3204-73A3-4851-ACCD-07A16A759904}" srcOrd="3" destOrd="0" presId="urn:microsoft.com/office/officeart/2005/8/layout/hProcess4"/>
    <dgm:cxn modelId="{72D404C3-97C3-4664-9242-47CB4BD14070}" type="presParOf" srcId="{6EBA0271-3058-4130-811E-0B7AE0A96570}" destId="{37B433BB-A645-44CA-AC7A-43307D67F46D}" srcOrd="4" destOrd="0" presId="urn:microsoft.com/office/officeart/2005/8/layout/hProcess4"/>
    <dgm:cxn modelId="{6205301A-9D7E-4D69-80AB-1C274F8B0CA9}" type="presParOf" srcId="{AAF63FE7-6B39-4166-8A2C-6CF823E1F721}" destId="{ED79B032-EC65-450D-9075-AC1BC664304B}" srcOrd="3" destOrd="0" presId="urn:microsoft.com/office/officeart/2005/8/layout/hProcess4"/>
    <dgm:cxn modelId="{C8ECE158-EA44-4838-8941-9647A1A0E08F}" type="presParOf" srcId="{AAF63FE7-6B39-4166-8A2C-6CF823E1F721}" destId="{0C9C3FCF-AFC1-4C84-BE3A-862D21DCBA76}" srcOrd="4" destOrd="0" presId="urn:microsoft.com/office/officeart/2005/8/layout/hProcess4"/>
    <dgm:cxn modelId="{84C9DE91-0848-4C90-8262-6CF63A818E40}" type="presParOf" srcId="{0C9C3FCF-AFC1-4C84-BE3A-862D21DCBA76}" destId="{75CCDF2B-A002-41E1-A272-D0206781CEC0}" srcOrd="0" destOrd="0" presId="urn:microsoft.com/office/officeart/2005/8/layout/hProcess4"/>
    <dgm:cxn modelId="{C499C3F0-12CA-4739-9845-56196572FC08}" type="presParOf" srcId="{0C9C3FCF-AFC1-4C84-BE3A-862D21DCBA76}" destId="{18EC2463-60B5-4AAB-93D5-1AC46F169111}" srcOrd="1" destOrd="0" presId="urn:microsoft.com/office/officeart/2005/8/layout/hProcess4"/>
    <dgm:cxn modelId="{70AEE8B3-E595-4E62-A575-910349012C54}" type="presParOf" srcId="{0C9C3FCF-AFC1-4C84-BE3A-862D21DCBA76}" destId="{E905E980-272A-4CD9-A847-6FFBEA1D8D87}" srcOrd="2" destOrd="0" presId="urn:microsoft.com/office/officeart/2005/8/layout/hProcess4"/>
    <dgm:cxn modelId="{861B277D-6A69-40AD-A34D-B033540FED2E}" type="presParOf" srcId="{0C9C3FCF-AFC1-4C84-BE3A-862D21DCBA76}" destId="{B7DFFD25-168B-4D7F-920E-1C8B9D855973}" srcOrd="3" destOrd="0" presId="urn:microsoft.com/office/officeart/2005/8/layout/hProcess4"/>
    <dgm:cxn modelId="{9BBEE505-ACEA-4651-87AE-202523BEE89C}" type="presParOf" srcId="{0C9C3FCF-AFC1-4C84-BE3A-862D21DCBA76}" destId="{B5A40D2E-2645-420A-ADBF-CC913DCBB27A}" srcOrd="4" destOrd="0" presId="urn:microsoft.com/office/officeart/2005/8/layout/hProcess4"/>
    <dgm:cxn modelId="{E74F6CE4-EB4D-4D51-8112-9D9F4262EA86}" type="presParOf" srcId="{AAF63FE7-6B39-4166-8A2C-6CF823E1F721}" destId="{52E8767F-D13B-4F5F-8981-389912A27E10}" srcOrd="5" destOrd="0" presId="urn:microsoft.com/office/officeart/2005/8/layout/hProcess4"/>
    <dgm:cxn modelId="{935FCA94-1084-4230-8EB0-441708F5B5F4}" type="presParOf" srcId="{AAF63FE7-6B39-4166-8A2C-6CF823E1F721}" destId="{EE827507-8910-414C-A339-5EA0C1BEDDBC}" srcOrd="6" destOrd="0" presId="urn:microsoft.com/office/officeart/2005/8/layout/hProcess4"/>
    <dgm:cxn modelId="{55E9786C-6F68-42B8-A15E-DCC26622C55C}" type="presParOf" srcId="{EE827507-8910-414C-A339-5EA0C1BEDDBC}" destId="{732AE7B7-4430-4CEF-92D8-F35433DC62FB}" srcOrd="0" destOrd="0" presId="urn:microsoft.com/office/officeart/2005/8/layout/hProcess4"/>
    <dgm:cxn modelId="{F64CB54D-E512-4141-B955-B608170AC8EA}" type="presParOf" srcId="{EE827507-8910-414C-A339-5EA0C1BEDDBC}" destId="{CD174E6B-7E43-4641-A86E-D1EC3FEFD19F}" srcOrd="1" destOrd="0" presId="urn:microsoft.com/office/officeart/2005/8/layout/hProcess4"/>
    <dgm:cxn modelId="{0179D764-25C2-442C-A487-02149B44803C}" type="presParOf" srcId="{EE827507-8910-414C-A339-5EA0C1BEDDBC}" destId="{36D52C25-512F-4BEB-8B6F-7E9A9AADD4F4}" srcOrd="2" destOrd="0" presId="urn:microsoft.com/office/officeart/2005/8/layout/hProcess4"/>
    <dgm:cxn modelId="{13CC813B-021D-46AF-9E41-814972E43802}" type="presParOf" srcId="{EE827507-8910-414C-A339-5EA0C1BEDDBC}" destId="{D8DA5401-249D-4712-B954-FA31D6E38458}" srcOrd="3" destOrd="0" presId="urn:microsoft.com/office/officeart/2005/8/layout/hProcess4"/>
    <dgm:cxn modelId="{5BE75166-10B2-4604-AE58-AF39866BF63E}" type="presParOf" srcId="{EE827507-8910-414C-A339-5EA0C1BEDDBC}" destId="{6F0D1E83-81B0-41B9-A52D-D01A83351EAE}" srcOrd="4" destOrd="0" presId="urn:microsoft.com/office/officeart/2005/8/layout/hProcess4"/>
    <dgm:cxn modelId="{41DBBFDE-6C7B-4A3C-AD63-77F605A73D70}" type="presParOf" srcId="{AAF63FE7-6B39-4166-8A2C-6CF823E1F721}" destId="{13F4F91C-8345-446F-BBC1-BAC30D38953B}" srcOrd="7" destOrd="0" presId="urn:microsoft.com/office/officeart/2005/8/layout/hProcess4"/>
    <dgm:cxn modelId="{77B1B667-59F6-4F28-9B1F-D433E06DE782}" type="presParOf" srcId="{AAF63FE7-6B39-4166-8A2C-6CF823E1F721}" destId="{D5005842-A132-43A5-8F70-2F5B10E67945}" srcOrd="8" destOrd="0" presId="urn:microsoft.com/office/officeart/2005/8/layout/hProcess4"/>
    <dgm:cxn modelId="{EEF75A3A-CEB5-4BD1-8D10-2BC6667A6E8A}" type="presParOf" srcId="{D5005842-A132-43A5-8F70-2F5B10E67945}" destId="{00B189CC-5745-4025-BA1A-5787C5D61C7C}" srcOrd="0" destOrd="0" presId="urn:microsoft.com/office/officeart/2005/8/layout/hProcess4"/>
    <dgm:cxn modelId="{F0866959-505C-4408-9773-9873D99AA136}" type="presParOf" srcId="{D5005842-A132-43A5-8F70-2F5B10E67945}" destId="{032E735F-A367-49C7-A557-B278EF53FCD5}" srcOrd="1" destOrd="0" presId="urn:microsoft.com/office/officeart/2005/8/layout/hProcess4"/>
    <dgm:cxn modelId="{14B41168-7102-43AE-B7B1-88A182EBBADA}" type="presParOf" srcId="{D5005842-A132-43A5-8F70-2F5B10E67945}" destId="{A5250F7F-B23E-493C-BE69-BD050145B30A}" srcOrd="2" destOrd="0" presId="urn:microsoft.com/office/officeart/2005/8/layout/hProcess4"/>
    <dgm:cxn modelId="{8B45B1F6-CCAD-444A-A449-AE142E28FBD4}" type="presParOf" srcId="{D5005842-A132-43A5-8F70-2F5B10E67945}" destId="{39CF7D02-3D78-43A1-985E-B337FDF35F7C}" srcOrd="3" destOrd="0" presId="urn:microsoft.com/office/officeart/2005/8/layout/hProcess4"/>
    <dgm:cxn modelId="{6FA4B299-BA25-415A-9A90-5D1046971C94}" type="presParOf" srcId="{D5005842-A132-43A5-8F70-2F5B10E67945}" destId="{8ECE1A84-F7A1-4A61-B840-63FF830383BB}" srcOrd="4" destOrd="0" presId="urn:microsoft.com/office/officeart/2005/8/layout/hProcess4"/>
    <dgm:cxn modelId="{743554E8-56A0-4D03-AC6F-2DAB184F9C70}" type="presParOf" srcId="{AAF63FE7-6B39-4166-8A2C-6CF823E1F721}" destId="{AACD2F84-70D2-4787-AB65-D67A6C76EA6B}" srcOrd="9" destOrd="0" presId="urn:microsoft.com/office/officeart/2005/8/layout/hProcess4"/>
    <dgm:cxn modelId="{3CCCD660-021F-4AAA-BCEF-B71932D239BA}" type="presParOf" srcId="{AAF63FE7-6B39-4166-8A2C-6CF823E1F721}" destId="{22AD55BA-5A6B-4D93-837D-1DB452362D2E}" srcOrd="10" destOrd="0" presId="urn:microsoft.com/office/officeart/2005/8/layout/hProcess4"/>
    <dgm:cxn modelId="{2F57BA46-1998-4EBB-9A20-0C692E76434A}" type="presParOf" srcId="{22AD55BA-5A6B-4D93-837D-1DB452362D2E}" destId="{60D86727-06E8-4D73-B661-58D9E3486218}" srcOrd="0" destOrd="0" presId="urn:microsoft.com/office/officeart/2005/8/layout/hProcess4"/>
    <dgm:cxn modelId="{B7EEF92F-C625-4706-8001-707F50254446}" type="presParOf" srcId="{22AD55BA-5A6B-4D93-837D-1DB452362D2E}" destId="{C39120AD-E56B-4973-AF52-6CB012356E12}" srcOrd="1" destOrd="0" presId="urn:microsoft.com/office/officeart/2005/8/layout/hProcess4"/>
    <dgm:cxn modelId="{72977BB1-9822-4C83-BFD1-69FBF6334295}" type="presParOf" srcId="{22AD55BA-5A6B-4D93-837D-1DB452362D2E}" destId="{942325EE-5E0C-4CF6-BE90-62BEA50806FC}" srcOrd="2" destOrd="0" presId="urn:microsoft.com/office/officeart/2005/8/layout/hProcess4"/>
    <dgm:cxn modelId="{8675225A-C652-4516-AC96-F248A4684E1D}" type="presParOf" srcId="{22AD55BA-5A6B-4D93-837D-1DB452362D2E}" destId="{527D4E14-35E0-46A6-9631-3363295B2054}" srcOrd="3" destOrd="0" presId="urn:microsoft.com/office/officeart/2005/8/layout/hProcess4"/>
    <dgm:cxn modelId="{52E2C53A-5782-41B0-ADAD-1D393D630446}" type="presParOf" srcId="{22AD55BA-5A6B-4D93-837D-1DB452362D2E}" destId="{22F6C2B1-0E13-478F-A86B-36F400AF3467}" srcOrd="4" destOrd="0" presId="urn:microsoft.com/office/officeart/2005/8/layout/hProcess4"/>
    <dgm:cxn modelId="{6CF4CE17-68B6-41CE-9F93-B71BCD58F108}" type="presParOf" srcId="{AAF63FE7-6B39-4166-8A2C-6CF823E1F721}" destId="{F47346F1-551F-4ACD-A967-39EB5EB7708D}" srcOrd="11" destOrd="0" presId="urn:microsoft.com/office/officeart/2005/8/layout/hProcess4"/>
    <dgm:cxn modelId="{4160AF7E-900F-4360-9E3D-6AA5D91FE9CD}" type="presParOf" srcId="{AAF63FE7-6B39-4166-8A2C-6CF823E1F721}" destId="{11FD1E35-CD0D-4D51-BBEB-60513BAD73DF}" srcOrd="12" destOrd="0" presId="urn:microsoft.com/office/officeart/2005/8/layout/hProcess4"/>
    <dgm:cxn modelId="{96F436CF-923E-465B-BC63-A7244FD52455}" type="presParOf" srcId="{11FD1E35-CD0D-4D51-BBEB-60513BAD73DF}" destId="{06BDF133-99EB-4EBB-B02F-2323EE1B98C9}" srcOrd="0" destOrd="0" presId="urn:microsoft.com/office/officeart/2005/8/layout/hProcess4"/>
    <dgm:cxn modelId="{B30272AA-37A0-4FDD-9598-FC1F344F09E3}" type="presParOf" srcId="{11FD1E35-CD0D-4D51-BBEB-60513BAD73DF}" destId="{BFD4404E-0856-4885-8785-C346FD14B95F}" srcOrd="1" destOrd="0" presId="urn:microsoft.com/office/officeart/2005/8/layout/hProcess4"/>
    <dgm:cxn modelId="{48FB2C2A-712D-4A80-82C4-F5635C29CBA5}" type="presParOf" srcId="{11FD1E35-CD0D-4D51-BBEB-60513BAD73DF}" destId="{912ED35F-68D6-44EC-8399-BD3C88D900EB}" srcOrd="2" destOrd="0" presId="urn:microsoft.com/office/officeart/2005/8/layout/hProcess4"/>
    <dgm:cxn modelId="{8199E1AA-EE0D-436E-91AA-36C2B62B8078}" type="presParOf" srcId="{11FD1E35-CD0D-4D51-BBEB-60513BAD73DF}" destId="{B428C2F0-6CDB-4BB2-A6DA-87EB2B31311A}" srcOrd="3" destOrd="0" presId="urn:microsoft.com/office/officeart/2005/8/layout/hProcess4"/>
    <dgm:cxn modelId="{8658E0D3-7395-4354-A7C1-A35DD7B99772}" type="presParOf" srcId="{11FD1E35-CD0D-4D51-BBEB-60513BAD73DF}" destId="{125A924A-6160-4AD8-8E7A-9BC5D5670957}" srcOrd="4" destOrd="0" presId="urn:microsoft.com/office/officeart/2005/8/layout/h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8B76C38-5028-4A1F-992F-FE40F26DEFE6}" type="doc">
      <dgm:prSet loTypeId="urn:diagrams.loki3.com/VaryingWidthList" loCatId="list" qsTypeId="urn:microsoft.com/office/officeart/2005/8/quickstyle/simple1" qsCatId="simple" csTypeId="urn:microsoft.com/office/officeart/2005/8/colors/accent1_2" csCatId="accent1" phldr="1"/>
      <dgm:spPr/>
    </dgm:pt>
    <dgm:pt modelId="{75CD67E2-44E0-4F25-B778-4D5D7E05EB12}" type="pres">
      <dgm:prSet presAssocID="{08B76C38-5028-4A1F-992F-FE40F26DEFE6}" presName="Name0" presStyleCnt="0">
        <dgm:presLayoutVars>
          <dgm:resizeHandles/>
        </dgm:presLayoutVars>
      </dgm:prSet>
      <dgm:spPr/>
    </dgm:pt>
  </dgm:ptLst>
  <dgm:cxnLst>
    <dgm:cxn modelId="{71ECCD9B-0A4F-4F78-A6CF-F8A3B41EEE56}" type="presOf" srcId="{08B76C38-5028-4A1F-992F-FE40F26DEFE6}" destId="{75CD67E2-44E0-4F25-B778-4D5D7E05EB12}" srcOrd="0"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D510835-D801-4FBF-9771-0433154DC62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7BF417AD-F564-4F3C-8892-A1F4C7AB1B02}">
      <dgm:prSet phldrT="[Text]"/>
      <dgm:spPr/>
      <dgm:t>
        <a:bodyPr/>
        <a:lstStyle/>
        <a:p>
          <a:r>
            <a:rPr lang="en-US"/>
            <a:t>Bacteria Strain</a:t>
          </a:r>
        </a:p>
      </dgm:t>
    </dgm:pt>
    <dgm:pt modelId="{3A6CE920-BAFD-44DD-BD7C-4C0B2C7B4DFB}" type="parTrans" cxnId="{0C0BC8A7-0EF8-4E72-B197-0AF0B1385DBE}">
      <dgm:prSet/>
      <dgm:spPr/>
      <dgm:t>
        <a:bodyPr/>
        <a:lstStyle/>
        <a:p>
          <a:endParaRPr lang="en-US"/>
        </a:p>
      </dgm:t>
    </dgm:pt>
    <dgm:pt modelId="{BC9DDCB8-CF30-42DB-87A8-E5EA259B1A47}" type="sibTrans" cxnId="{0C0BC8A7-0EF8-4E72-B197-0AF0B1385DBE}">
      <dgm:prSet/>
      <dgm:spPr/>
      <dgm:t>
        <a:bodyPr/>
        <a:lstStyle/>
        <a:p>
          <a:endParaRPr lang="en-US"/>
        </a:p>
      </dgm:t>
    </dgm:pt>
    <dgm:pt modelId="{B83A1FFE-70EC-4C39-9512-1B803B47DBBB}">
      <dgm:prSet phldrT="[Text]"/>
      <dgm:spPr/>
      <dgm:t>
        <a:bodyPr/>
        <a:lstStyle/>
        <a:p>
          <a:r>
            <a:rPr lang="en-US"/>
            <a:t>Water is Supplied</a:t>
          </a:r>
        </a:p>
      </dgm:t>
    </dgm:pt>
    <dgm:pt modelId="{C86EB36B-8DFC-45C8-B379-200ECF01E4B6}" type="parTrans" cxnId="{0E53F66B-5502-40BE-9DD4-08D58D4C1621}">
      <dgm:prSet/>
      <dgm:spPr/>
      <dgm:t>
        <a:bodyPr/>
        <a:lstStyle/>
        <a:p>
          <a:endParaRPr lang="en-US"/>
        </a:p>
      </dgm:t>
    </dgm:pt>
    <dgm:pt modelId="{75443425-6F40-4739-B01F-28AD21175A12}" type="sibTrans" cxnId="{0E53F66B-5502-40BE-9DD4-08D58D4C1621}">
      <dgm:prSet/>
      <dgm:spPr/>
      <dgm:t>
        <a:bodyPr/>
        <a:lstStyle/>
        <a:p>
          <a:endParaRPr lang="en-US"/>
        </a:p>
      </dgm:t>
    </dgm:pt>
    <dgm:pt modelId="{325BF505-874B-4D2E-8F49-DDE0DACBE369}">
      <dgm:prSet phldrT="[Text]"/>
      <dgm:spPr/>
      <dgm:t>
        <a:bodyPr/>
        <a:lstStyle/>
        <a:p>
          <a:r>
            <a:rPr lang="en-US"/>
            <a:t>Bacteria Uses Photosynthesis</a:t>
          </a:r>
        </a:p>
      </dgm:t>
    </dgm:pt>
    <dgm:pt modelId="{590440AB-845A-4297-BEFA-541C6A326B5C}" type="parTrans" cxnId="{61729C4E-627A-4416-B36A-66C1DACECCA1}">
      <dgm:prSet/>
      <dgm:spPr/>
      <dgm:t>
        <a:bodyPr/>
        <a:lstStyle/>
        <a:p>
          <a:endParaRPr lang="en-US"/>
        </a:p>
      </dgm:t>
    </dgm:pt>
    <dgm:pt modelId="{84F4EB30-0BA7-4F30-B2AE-09B0F49D0044}" type="sibTrans" cxnId="{61729C4E-627A-4416-B36A-66C1DACECCA1}">
      <dgm:prSet/>
      <dgm:spPr/>
      <dgm:t>
        <a:bodyPr/>
        <a:lstStyle/>
        <a:p>
          <a:endParaRPr lang="en-US"/>
        </a:p>
      </dgm:t>
    </dgm:pt>
    <dgm:pt modelId="{27888BAB-4C20-448D-8F47-54293CFF88CE}">
      <dgm:prSet phldrT="[Text]"/>
      <dgm:spPr/>
      <dgm:t>
        <a:bodyPr/>
        <a:lstStyle/>
        <a:p>
          <a:r>
            <a:rPr lang="en-US"/>
            <a:t>Water is Broken Down into its Elemental Form</a:t>
          </a:r>
        </a:p>
      </dgm:t>
    </dgm:pt>
    <dgm:pt modelId="{DA03571A-36DE-4B38-B0BE-C25D604C2436}" type="parTrans" cxnId="{17524F5E-3706-4477-B59C-75FA9EA0E910}">
      <dgm:prSet/>
      <dgm:spPr/>
      <dgm:t>
        <a:bodyPr/>
        <a:lstStyle/>
        <a:p>
          <a:endParaRPr lang="en-US"/>
        </a:p>
      </dgm:t>
    </dgm:pt>
    <dgm:pt modelId="{5F22E16B-650E-426B-807F-D78CE2940CE8}" type="sibTrans" cxnId="{17524F5E-3706-4477-B59C-75FA9EA0E910}">
      <dgm:prSet/>
      <dgm:spPr/>
      <dgm:t>
        <a:bodyPr/>
        <a:lstStyle/>
        <a:p>
          <a:endParaRPr lang="en-US"/>
        </a:p>
      </dgm:t>
    </dgm:pt>
    <dgm:pt modelId="{4A7339B4-F1B5-4588-8B6D-7CCADBC638EA}">
      <dgm:prSet phldrT="[Text]"/>
      <dgm:spPr/>
      <dgm:t>
        <a:bodyPr/>
        <a:lstStyle/>
        <a:p>
          <a:r>
            <a:rPr lang="en-US"/>
            <a:t>Hydrogen Gas is Released</a:t>
          </a:r>
        </a:p>
      </dgm:t>
    </dgm:pt>
    <dgm:pt modelId="{E4766537-B86A-43D4-A064-D78979C425B3}" type="parTrans" cxnId="{F15A148D-D413-4F94-906C-9387AAEC7F3C}">
      <dgm:prSet/>
      <dgm:spPr/>
      <dgm:t>
        <a:bodyPr/>
        <a:lstStyle/>
        <a:p>
          <a:endParaRPr lang="en-US"/>
        </a:p>
      </dgm:t>
    </dgm:pt>
    <dgm:pt modelId="{3E58A500-2D9E-4CCA-87B8-0569F8C04C71}" type="sibTrans" cxnId="{F15A148D-D413-4F94-906C-9387AAEC7F3C}">
      <dgm:prSet/>
      <dgm:spPr/>
      <dgm:t>
        <a:bodyPr/>
        <a:lstStyle/>
        <a:p>
          <a:endParaRPr lang="en-US"/>
        </a:p>
      </dgm:t>
    </dgm:pt>
    <dgm:pt modelId="{8914EA9F-EE40-4A2C-97DE-F9BFFFF0D327}" type="pres">
      <dgm:prSet presAssocID="{CD510835-D801-4FBF-9771-0433154DC626}" presName="cycle" presStyleCnt="0">
        <dgm:presLayoutVars>
          <dgm:dir/>
          <dgm:resizeHandles val="exact"/>
        </dgm:presLayoutVars>
      </dgm:prSet>
      <dgm:spPr/>
    </dgm:pt>
    <dgm:pt modelId="{54E21586-410E-473D-885C-83ECC932EFE9}" type="pres">
      <dgm:prSet presAssocID="{7BF417AD-F564-4F3C-8892-A1F4C7AB1B02}" presName="node" presStyleLbl="node1" presStyleIdx="0" presStyleCnt="5">
        <dgm:presLayoutVars>
          <dgm:bulletEnabled val="1"/>
        </dgm:presLayoutVars>
      </dgm:prSet>
      <dgm:spPr/>
    </dgm:pt>
    <dgm:pt modelId="{86C0B67D-C0B3-4F3A-A9A4-E405B4862C43}" type="pres">
      <dgm:prSet presAssocID="{BC9DDCB8-CF30-42DB-87A8-E5EA259B1A47}" presName="sibTrans" presStyleLbl="sibTrans2D1" presStyleIdx="0" presStyleCnt="5"/>
      <dgm:spPr/>
    </dgm:pt>
    <dgm:pt modelId="{B93DDCCE-1C0F-42F3-A069-9BBD4C391529}" type="pres">
      <dgm:prSet presAssocID="{BC9DDCB8-CF30-42DB-87A8-E5EA259B1A47}" presName="connectorText" presStyleLbl="sibTrans2D1" presStyleIdx="0" presStyleCnt="5"/>
      <dgm:spPr/>
    </dgm:pt>
    <dgm:pt modelId="{900764B5-7709-4D40-BCDF-005C70F3AC2A}" type="pres">
      <dgm:prSet presAssocID="{B83A1FFE-70EC-4C39-9512-1B803B47DBBB}" presName="node" presStyleLbl="node1" presStyleIdx="1" presStyleCnt="5">
        <dgm:presLayoutVars>
          <dgm:bulletEnabled val="1"/>
        </dgm:presLayoutVars>
      </dgm:prSet>
      <dgm:spPr/>
    </dgm:pt>
    <dgm:pt modelId="{641230D5-DFAA-47D4-9EB3-893ABAC42502}" type="pres">
      <dgm:prSet presAssocID="{75443425-6F40-4739-B01F-28AD21175A12}" presName="sibTrans" presStyleLbl="sibTrans2D1" presStyleIdx="1" presStyleCnt="5"/>
      <dgm:spPr/>
    </dgm:pt>
    <dgm:pt modelId="{899D6621-327B-427D-8DFC-9C7927D5E3EB}" type="pres">
      <dgm:prSet presAssocID="{75443425-6F40-4739-B01F-28AD21175A12}" presName="connectorText" presStyleLbl="sibTrans2D1" presStyleIdx="1" presStyleCnt="5"/>
      <dgm:spPr/>
    </dgm:pt>
    <dgm:pt modelId="{DBAF0E52-72A6-4CEE-8464-822E1FE305F3}" type="pres">
      <dgm:prSet presAssocID="{325BF505-874B-4D2E-8F49-DDE0DACBE369}" presName="node" presStyleLbl="node1" presStyleIdx="2" presStyleCnt="5">
        <dgm:presLayoutVars>
          <dgm:bulletEnabled val="1"/>
        </dgm:presLayoutVars>
      </dgm:prSet>
      <dgm:spPr/>
    </dgm:pt>
    <dgm:pt modelId="{BF6364CD-7210-4E68-97E8-D1CB7F60901E}" type="pres">
      <dgm:prSet presAssocID="{84F4EB30-0BA7-4F30-B2AE-09B0F49D0044}" presName="sibTrans" presStyleLbl="sibTrans2D1" presStyleIdx="2" presStyleCnt="5"/>
      <dgm:spPr/>
    </dgm:pt>
    <dgm:pt modelId="{0D8DB7F9-D822-40B2-9D77-B63CC748FEDA}" type="pres">
      <dgm:prSet presAssocID="{84F4EB30-0BA7-4F30-B2AE-09B0F49D0044}" presName="connectorText" presStyleLbl="sibTrans2D1" presStyleIdx="2" presStyleCnt="5"/>
      <dgm:spPr/>
    </dgm:pt>
    <dgm:pt modelId="{2441B6F8-933E-4000-A012-DD753105D603}" type="pres">
      <dgm:prSet presAssocID="{27888BAB-4C20-448D-8F47-54293CFF88CE}" presName="node" presStyleLbl="node1" presStyleIdx="3" presStyleCnt="5">
        <dgm:presLayoutVars>
          <dgm:bulletEnabled val="1"/>
        </dgm:presLayoutVars>
      </dgm:prSet>
      <dgm:spPr/>
    </dgm:pt>
    <dgm:pt modelId="{F1976A89-879F-45D5-95DA-ED9895813061}" type="pres">
      <dgm:prSet presAssocID="{5F22E16B-650E-426B-807F-D78CE2940CE8}" presName="sibTrans" presStyleLbl="sibTrans2D1" presStyleIdx="3" presStyleCnt="5"/>
      <dgm:spPr/>
    </dgm:pt>
    <dgm:pt modelId="{598CAF4E-6730-4834-BB02-047547312768}" type="pres">
      <dgm:prSet presAssocID="{5F22E16B-650E-426B-807F-D78CE2940CE8}" presName="connectorText" presStyleLbl="sibTrans2D1" presStyleIdx="3" presStyleCnt="5"/>
      <dgm:spPr/>
    </dgm:pt>
    <dgm:pt modelId="{7AAF0C99-0F9C-4EB0-9681-A79A7B542550}" type="pres">
      <dgm:prSet presAssocID="{4A7339B4-F1B5-4588-8B6D-7CCADBC638EA}" presName="node" presStyleLbl="node1" presStyleIdx="4" presStyleCnt="5">
        <dgm:presLayoutVars>
          <dgm:bulletEnabled val="1"/>
        </dgm:presLayoutVars>
      </dgm:prSet>
      <dgm:spPr/>
    </dgm:pt>
    <dgm:pt modelId="{66F73254-6A20-45CE-8B67-A08D30EBEFB5}" type="pres">
      <dgm:prSet presAssocID="{3E58A500-2D9E-4CCA-87B8-0569F8C04C71}" presName="sibTrans" presStyleLbl="sibTrans2D1" presStyleIdx="4" presStyleCnt="5"/>
      <dgm:spPr/>
    </dgm:pt>
    <dgm:pt modelId="{C7F01E05-A2B2-42F2-B907-CE652FD62805}" type="pres">
      <dgm:prSet presAssocID="{3E58A500-2D9E-4CCA-87B8-0569F8C04C71}" presName="connectorText" presStyleLbl="sibTrans2D1" presStyleIdx="4" presStyleCnt="5"/>
      <dgm:spPr/>
    </dgm:pt>
  </dgm:ptLst>
  <dgm:cxnLst>
    <dgm:cxn modelId="{C96F4F0A-0749-464E-A1DA-0DCE3B3F6BAB}" type="presOf" srcId="{27888BAB-4C20-448D-8F47-54293CFF88CE}" destId="{2441B6F8-933E-4000-A012-DD753105D603}" srcOrd="0" destOrd="0" presId="urn:microsoft.com/office/officeart/2005/8/layout/cycle2"/>
    <dgm:cxn modelId="{C9BFFE37-C02A-421C-A3F0-B1A809DAB067}" type="presOf" srcId="{84F4EB30-0BA7-4F30-B2AE-09B0F49D0044}" destId="{0D8DB7F9-D822-40B2-9D77-B63CC748FEDA}" srcOrd="1" destOrd="0" presId="urn:microsoft.com/office/officeart/2005/8/layout/cycle2"/>
    <dgm:cxn modelId="{60DA603E-DF20-40C8-AFFB-668439C542FC}" type="presOf" srcId="{84F4EB30-0BA7-4F30-B2AE-09B0F49D0044}" destId="{BF6364CD-7210-4E68-97E8-D1CB7F60901E}" srcOrd="0" destOrd="0" presId="urn:microsoft.com/office/officeart/2005/8/layout/cycle2"/>
    <dgm:cxn modelId="{17524F5E-3706-4477-B59C-75FA9EA0E910}" srcId="{CD510835-D801-4FBF-9771-0433154DC626}" destId="{27888BAB-4C20-448D-8F47-54293CFF88CE}" srcOrd="3" destOrd="0" parTransId="{DA03571A-36DE-4B38-B0BE-C25D604C2436}" sibTransId="{5F22E16B-650E-426B-807F-D78CE2940CE8}"/>
    <dgm:cxn modelId="{FDC06D41-31E8-4C6D-953A-4A2C5B1C07A7}" type="presOf" srcId="{325BF505-874B-4D2E-8F49-DDE0DACBE369}" destId="{DBAF0E52-72A6-4CEE-8464-822E1FE305F3}" srcOrd="0" destOrd="0" presId="urn:microsoft.com/office/officeart/2005/8/layout/cycle2"/>
    <dgm:cxn modelId="{138A7863-D7D9-4CFD-8D9B-2894E9A67717}" type="presOf" srcId="{75443425-6F40-4739-B01F-28AD21175A12}" destId="{641230D5-DFAA-47D4-9EB3-893ABAC42502}" srcOrd="0" destOrd="0" presId="urn:microsoft.com/office/officeart/2005/8/layout/cycle2"/>
    <dgm:cxn modelId="{8CA07C6A-B261-43C6-9A07-DD5D85D7A1F8}" type="presOf" srcId="{BC9DDCB8-CF30-42DB-87A8-E5EA259B1A47}" destId="{86C0B67D-C0B3-4F3A-A9A4-E405B4862C43}" srcOrd="0" destOrd="0" presId="urn:microsoft.com/office/officeart/2005/8/layout/cycle2"/>
    <dgm:cxn modelId="{0E53F66B-5502-40BE-9DD4-08D58D4C1621}" srcId="{CD510835-D801-4FBF-9771-0433154DC626}" destId="{B83A1FFE-70EC-4C39-9512-1B803B47DBBB}" srcOrd="1" destOrd="0" parTransId="{C86EB36B-8DFC-45C8-B379-200ECF01E4B6}" sibTransId="{75443425-6F40-4739-B01F-28AD21175A12}"/>
    <dgm:cxn modelId="{7FA8026C-EB8C-4941-8684-E3A516B09B0A}" type="presOf" srcId="{BC9DDCB8-CF30-42DB-87A8-E5EA259B1A47}" destId="{B93DDCCE-1C0F-42F3-A069-9BBD4C391529}" srcOrd="1" destOrd="0" presId="urn:microsoft.com/office/officeart/2005/8/layout/cycle2"/>
    <dgm:cxn modelId="{61729C4E-627A-4416-B36A-66C1DACECCA1}" srcId="{CD510835-D801-4FBF-9771-0433154DC626}" destId="{325BF505-874B-4D2E-8F49-DDE0DACBE369}" srcOrd="2" destOrd="0" parTransId="{590440AB-845A-4297-BEFA-541C6A326B5C}" sibTransId="{84F4EB30-0BA7-4F30-B2AE-09B0F49D0044}"/>
    <dgm:cxn modelId="{6D8B2F88-1868-4F03-995D-8A072A4E8B97}" type="presOf" srcId="{7BF417AD-F564-4F3C-8892-A1F4C7AB1B02}" destId="{54E21586-410E-473D-885C-83ECC932EFE9}" srcOrd="0" destOrd="0" presId="urn:microsoft.com/office/officeart/2005/8/layout/cycle2"/>
    <dgm:cxn modelId="{F15A148D-D413-4F94-906C-9387AAEC7F3C}" srcId="{CD510835-D801-4FBF-9771-0433154DC626}" destId="{4A7339B4-F1B5-4588-8B6D-7CCADBC638EA}" srcOrd="4" destOrd="0" parTransId="{E4766537-B86A-43D4-A064-D78979C425B3}" sibTransId="{3E58A500-2D9E-4CCA-87B8-0569F8C04C71}"/>
    <dgm:cxn modelId="{C5063697-3832-4732-B102-4D959CBA0EB9}" type="presOf" srcId="{5F22E16B-650E-426B-807F-D78CE2940CE8}" destId="{598CAF4E-6730-4834-BB02-047547312768}" srcOrd="1" destOrd="0" presId="urn:microsoft.com/office/officeart/2005/8/layout/cycle2"/>
    <dgm:cxn modelId="{561268A6-2FB0-492A-9531-F2E8654C4D2B}" type="presOf" srcId="{3E58A500-2D9E-4CCA-87B8-0569F8C04C71}" destId="{66F73254-6A20-45CE-8B67-A08D30EBEFB5}" srcOrd="0" destOrd="0" presId="urn:microsoft.com/office/officeart/2005/8/layout/cycle2"/>
    <dgm:cxn modelId="{0C0BC8A7-0EF8-4E72-B197-0AF0B1385DBE}" srcId="{CD510835-D801-4FBF-9771-0433154DC626}" destId="{7BF417AD-F564-4F3C-8892-A1F4C7AB1B02}" srcOrd="0" destOrd="0" parTransId="{3A6CE920-BAFD-44DD-BD7C-4C0B2C7B4DFB}" sibTransId="{BC9DDCB8-CF30-42DB-87A8-E5EA259B1A47}"/>
    <dgm:cxn modelId="{36004FAD-33CE-49F5-8B06-272BD06C3510}" type="presOf" srcId="{75443425-6F40-4739-B01F-28AD21175A12}" destId="{899D6621-327B-427D-8DFC-9C7927D5E3EB}" srcOrd="1" destOrd="0" presId="urn:microsoft.com/office/officeart/2005/8/layout/cycle2"/>
    <dgm:cxn modelId="{42971DAE-B9D2-4A1E-8957-81141769DE26}" type="presOf" srcId="{4A7339B4-F1B5-4588-8B6D-7CCADBC638EA}" destId="{7AAF0C99-0F9C-4EB0-9681-A79A7B542550}" srcOrd="0" destOrd="0" presId="urn:microsoft.com/office/officeart/2005/8/layout/cycle2"/>
    <dgm:cxn modelId="{D4EBFDC2-4B1C-433D-82ED-A67F442EB652}" type="presOf" srcId="{3E58A500-2D9E-4CCA-87B8-0569F8C04C71}" destId="{C7F01E05-A2B2-42F2-B907-CE652FD62805}" srcOrd="1" destOrd="0" presId="urn:microsoft.com/office/officeart/2005/8/layout/cycle2"/>
    <dgm:cxn modelId="{2DA9F7DB-49F6-4AC1-9488-E503C8185530}" type="presOf" srcId="{CD510835-D801-4FBF-9771-0433154DC626}" destId="{8914EA9F-EE40-4A2C-97DE-F9BFFFF0D327}" srcOrd="0" destOrd="0" presId="urn:microsoft.com/office/officeart/2005/8/layout/cycle2"/>
    <dgm:cxn modelId="{DD2698E3-8488-4D91-8A74-E10C5031D4A1}" type="presOf" srcId="{5F22E16B-650E-426B-807F-D78CE2940CE8}" destId="{F1976A89-879F-45D5-95DA-ED9895813061}" srcOrd="0" destOrd="0" presId="urn:microsoft.com/office/officeart/2005/8/layout/cycle2"/>
    <dgm:cxn modelId="{3B33E5F3-6A72-4737-B523-3B85E84F0F72}" type="presOf" srcId="{B83A1FFE-70EC-4C39-9512-1B803B47DBBB}" destId="{900764B5-7709-4D40-BCDF-005C70F3AC2A}" srcOrd="0" destOrd="0" presId="urn:microsoft.com/office/officeart/2005/8/layout/cycle2"/>
    <dgm:cxn modelId="{1DC8D004-8208-40FF-864C-1B9969FC9F84}" type="presParOf" srcId="{8914EA9F-EE40-4A2C-97DE-F9BFFFF0D327}" destId="{54E21586-410E-473D-885C-83ECC932EFE9}" srcOrd="0" destOrd="0" presId="urn:microsoft.com/office/officeart/2005/8/layout/cycle2"/>
    <dgm:cxn modelId="{BC79FD11-36A5-4128-B78D-52489C16FD66}" type="presParOf" srcId="{8914EA9F-EE40-4A2C-97DE-F9BFFFF0D327}" destId="{86C0B67D-C0B3-4F3A-A9A4-E405B4862C43}" srcOrd="1" destOrd="0" presId="urn:microsoft.com/office/officeart/2005/8/layout/cycle2"/>
    <dgm:cxn modelId="{D92A985D-D4AE-40DC-BF63-63D7D5794330}" type="presParOf" srcId="{86C0B67D-C0B3-4F3A-A9A4-E405B4862C43}" destId="{B93DDCCE-1C0F-42F3-A069-9BBD4C391529}" srcOrd="0" destOrd="0" presId="urn:microsoft.com/office/officeart/2005/8/layout/cycle2"/>
    <dgm:cxn modelId="{00CDDAF7-93FD-49F4-A7AF-807C0B303D86}" type="presParOf" srcId="{8914EA9F-EE40-4A2C-97DE-F9BFFFF0D327}" destId="{900764B5-7709-4D40-BCDF-005C70F3AC2A}" srcOrd="2" destOrd="0" presId="urn:microsoft.com/office/officeart/2005/8/layout/cycle2"/>
    <dgm:cxn modelId="{2C6E9C15-FA51-4E64-B90C-67A529E18E11}" type="presParOf" srcId="{8914EA9F-EE40-4A2C-97DE-F9BFFFF0D327}" destId="{641230D5-DFAA-47D4-9EB3-893ABAC42502}" srcOrd="3" destOrd="0" presId="urn:microsoft.com/office/officeart/2005/8/layout/cycle2"/>
    <dgm:cxn modelId="{264FFD5E-2D1D-45B8-9841-0C012A37E7EA}" type="presParOf" srcId="{641230D5-DFAA-47D4-9EB3-893ABAC42502}" destId="{899D6621-327B-427D-8DFC-9C7927D5E3EB}" srcOrd="0" destOrd="0" presId="urn:microsoft.com/office/officeart/2005/8/layout/cycle2"/>
    <dgm:cxn modelId="{92F5AEBF-0303-4F11-9336-4791E9AC0475}" type="presParOf" srcId="{8914EA9F-EE40-4A2C-97DE-F9BFFFF0D327}" destId="{DBAF0E52-72A6-4CEE-8464-822E1FE305F3}" srcOrd="4" destOrd="0" presId="urn:microsoft.com/office/officeart/2005/8/layout/cycle2"/>
    <dgm:cxn modelId="{B94DBCA3-760C-4834-A3FA-C755EFBD637C}" type="presParOf" srcId="{8914EA9F-EE40-4A2C-97DE-F9BFFFF0D327}" destId="{BF6364CD-7210-4E68-97E8-D1CB7F60901E}" srcOrd="5" destOrd="0" presId="urn:microsoft.com/office/officeart/2005/8/layout/cycle2"/>
    <dgm:cxn modelId="{0781F781-282F-4CCE-9FDC-5F3E6160C605}" type="presParOf" srcId="{BF6364CD-7210-4E68-97E8-D1CB7F60901E}" destId="{0D8DB7F9-D822-40B2-9D77-B63CC748FEDA}" srcOrd="0" destOrd="0" presId="urn:microsoft.com/office/officeart/2005/8/layout/cycle2"/>
    <dgm:cxn modelId="{A456A7E4-807C-46D7-83FD-AF1887474B73}" type="presParOf" srcId="{8914EA9F-EE40-4A2C-97DE-F9BFFFF0D327}" destId="{2441B6F8-933E-4000-A012-DD753105D603}" srcOrd="6" destOrd="0" presId="urn:microsoft.com/office/officeart/2005/8/layout/cycle2"/>
    <dgm:cxn modelId="{EA803350-6797-4CA7-96B4-3DF1ECFE891F}" type="presParOf" srcId="{8914EA9F-EE40-4A2C-97DE-F9BFFFF0D327}" destId="{F1976A89-879F-45D5-95DA-ED9895813061}" srcOrd="7" destOrd="0" presId="urn:microsoft.com/office/officeart/2005/8/layout/cycle2"/>
    <dgm:cxn modelId="{543B0638-80B0-471B-BAD7-EC98111AAC69}" type="presParOf" srcId="{F1976A89-879F-45D5-95DA-ED9895813061}" destId="{598CAF4E-6730-4834-BB02-047547312768}" srcOrd="0" destOrd="0" presId="urn:microsoft.com/office/officeart/2005/8/layout/cycle2"/>
    <dgm:cxn modelId="{5E768210-6052-43DD-A88C-6CCEECC86FE6}" type="presParOf" srcId="{8914EA9F-EE40-4A2C-97DE-F9BFFFF0D327}" destId="{7AAF0C99-0F9C-4EB0-9681-A79A7B542550}" srcOrd="8" destOrd="0" presId="urn:microsoft.com/office/officeart/2005/8/layout/cycle2"/>
    <dgm:cxn modelId="{DE07DDCE-1A0C-48F8-8925-6DD3F3C92F96}" type="presParOf" srcId="{8914EA9F-EE40-4A2C-97DE-F9BFFFF0D327}" destId="{66F73254-6A20-45CE-8B67-A08D30EBEFB5}" srcOrd="9" destOrd="0" presId="urn:microsoft.com/office/officeart/2005/8/layout/cycle2"/>
    <dgm:cxn modelId="{96D9EDAA-398B-4D32-97A8-1845C3138F6B}" type="presParOf" srcId="{66F73254-6A20-45CE-8B67-A08D30EBEFB5}" destId="{C7F01E05-A2B2-42F2-B907-CE652FD62805}" srcOrd="0" destOrd="0" presId="urn:microsoft.com/office/officeart/2005/8/layout/cycle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8B76C38-5028-4A1F-992F-FE40F26DEFE6}" type="doc">
      <dgm:prSet loTypeId="urn:diagrams.loki3.com/VaryingWidthList" loCatId="list" qsTypeId="urn:microsoft.com/office/officeart/2005/8/quickstyle/simple1" qsCatId="simple" csTypeId="urn:microsoft.com/office/officeart/2005/8/colors/accent1_2" csCatId="accent1" phldr="1"/>
      <dgm:spPr/>
    </dgm:pt>
    <dgm:pt modelId="{75CD67E2-44E0-4F25-B778-4D5D7E05EB12}" type="pres">
      <dgm:prSet presAssocID="{08B76C38-5028-4A1F-992F-FE40F26DEFE6}" presName="Name0" presStyleCnt="0">
        <dgm:presLayoutVars>
          <dgm:resizeHandles/>
        </dgm:presLayoutVars>
      </dgm:prSet>
      <dgm:spPr/>
    </dgm:pt>
  </dgm:ptLst>
  <dgm:cxnLst>
    <dgm:cxn modelId="{71ECCD9B-0A4F-4F78-A6CF-F8A3B41EEE56}" type="presOf" srcId="{08B76C38-5028-4A1F-992F-FE40F26DEFE6}" destId="{75CD67E2-44E0-4F25-B778-4D5D7E05EB12}" srcOrd="0"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D510835-D801-4FBF-9771-0433154DC62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7BF417AD-F564-4F3C-8892-A1F4C7AB1B02}">
      <dgm:prSet phldrT="[Text]"/>
      <dgm:spPr/>
      <dgm:t>
        <a:bodyPr/>
        <a:lstStyle/>
        <a:p>
          <a:r>
            <a:rPr lang="en-US"/>
            <a:t>Bacteria Strain</a:t>
          </a:r>
        </a:p>
      </dgm:t>
    </dgm:pt>
    <dgm:pt modelId="{3A6CE920-BAFD-44DD-BD7C-4C0B2C7B4DFB}" type="parTrans" cxnId="{0C0BC8A7-0EF8-4E72-B197-0AF0B1385DBE}">
      <dgm:prSet/>
      <dgm:spPr/>
      <dgm:t>
        <a:bodyPr/>
        <a:lstStyle/>
        <a:p>
          <a:endParaRPr lang="en-US"/>
        </a:p>
      </dgm:t>
    </dgm:pt>
    <dgm:pt modelId="{BC9DDCB8-CF30-42DB-87A8-E5EA259B1A47}" type="sibTrans" cxnId="{0C0BC8A7-0EF8-4E72-B197-0AF0B1385DBE}">
      <dgm:prSet/>
      <dgm:spPr/>
      <dgm:t>
        <a:bodyPr/>
        <a:lstStyle/>
        <a:p>
          <a:endParaRPr lang="en-US"/>
        </a:p>
      </dgm:t>
    </dgm:pt>
    <dgm:pt modelId="{B83A1FFE-70EC-4C39-9512-1B803B47DBBB}">
      <dgm:prSet phldrT="[Text]"/>
      <dgm:spPr/>
      <dgm:t>
        <a:bodyPr/>
        <a:lstStyle/>
        <a:p>
          <a:r>
            <a:rPr lang="en-US"/>
            <a:t>Hydrocarbon is Added</a:t>
          </a:r>
        </a:p>
      </dgm:t>
    </dgm:pt>
    <dgm:pt modelId="{C86EB36B-8DFC-45C8-B379-200ECF01E4B6}" type="parTrans" cxnId="{0E53F66B-5502-40BE-9DD4-08D58D4C1621}">
      <dgm:prSet/>
      <dgm:spPr/>
      <dgm:t>
        <a:bodyPr/>
        <a:lstStyle/>
        <a:p>
          <a:endParaRPr lang="en-US"/>
        </a:p>
      </dgm:t>
    </dgm:pt>
    <dgm:pt modelId="{75443425-6F40-4739-B01F-28AD21175A12}" type="sibTrans" cxnId="{0E53F66B-5502-40BE-9DD4-08D58D4C1621}">
      <dgm:prSet/>
      <dgm:spPr/>
      <dgm:t>
        <a:bodyPr/>
        <a:lstStyle/>
        <a:p>
          <a:endParaRPr lang="en-US"/>
        </a:p>
      </dgm:t>
    </dgm:pt>
    <dgm:pt modelId="{325BF505-874B-4D2E-8F49-DDE0DACBE369}">
      <dgm:prSet phldrT="[Text]"/>
      <dgm:spPr/>
      <dgm:t>
        <a:bodyPr/>
        <a:lstStyle/>
        <a:p>
          <a:r>
            <a:rPr lang="en-US"/>
            <a:t>Bacteria Uses Fermentation</a:t>
          </a:r>
        </a:p>
      </dgm:t>
    </dgm:pt>
    <dgm:pt modelId="{590440AB-845A-4297-BEFA-541C6A326B5C}" type="parTrans" cxnId="{61729C4E-627A-4416-B36A-66C1DACECCA1}">
      <dgm:prSet/>
      <dgm:spPr/>
      <dgm:t>
        <a:bodyPr/>
        <a:lstStyle/>
        <a:p>
          <a:endParaRPr lang="en-US"/>
        </a:p>
      </dgm:t>
    </dgm:pt>
    <dgm:pt modelId="{84F4EB30-0BA7-4F30-B2AE-09B0F49D0044}" type="sibTrans" cxnId="{61729C4E-627A-4416-B36A-66C1DACECCA1}">
      <dgm:prSet/>
      <dgm:spPr/>
      <dgm:t>
        <a:bodyPr/>
        <a:lstStyle/>
        <a:p>
          <a:endParaRPr lang="en-US"/>
        </a:p>
      </dgm:t>
    </dgm:pt>
    <dgm:pt modelId="{27888BAB-4C20-448D-8F47-54293CFF88CE}">
      <dgm:prSet phldrT="[Text]"/>
      <dgm:spPr/>
      <dgm:t>
        <a:bodyPr/>
        <a:lstStyle/>
        <a:p>
          <a:r>
            <a:rPr lang="en-US"/>
            <a:t>After Fermentation, the Bacteria Leaves Behind Several Elements</a:t>
          </a:r>
        </a:p>
      </dgm:t>
    </dgm:pt>
    <dgm:pt modelId="{DA03571A-36DE-4B38-B0BE-C25D604C2436}" type="parTrans" cxnId="{17524F5E-3706-4477-B59C-75FA9EA0E910}">
      <dgm:prSet/>
      <dgm:spPr/>
      <dgm:t>
        <a:bodyPr/>
        <a:lstStyle/>
        <a:p>
          <a:endParaRPr lang="en-US"/>
        </a:p>
      </dgm:t>
    </dgm:pt>
    <dgm:pt modelId="{5F22E16B-650E-426B-807F-D78CE2940CE8}" type="sibTrans" cxnId="{17524F5E-3706-4477-B59C-75FA9EA0E910}">
      <dgm:prSet/>
      <dgm:spPr/>
      <dgm:t>
        <a:bodyPr/>
        <a:lstStyle/>
        <a:p>
          <a:endParaRPr lang="en-US"/>
        </a:p>
      </dgm:t>
    </dgm:pt>
    <dgm:pt modelId="{4A7339B4-F1B5-4588-8B6D-7CCADBC638EA}">
      <dgm:prSet phldrT="[Text]"/>
      <dgm:spPr/>
      <dgm:t>
        <a:bodyPr/>
        <a:lstStyle/>
        <a:p>
          <a:r>
            <a:rPr lang="en-US"/>
            <a:t>Hydrogen Gas can be Filtered Out.</a:t>
          </a:r>
        </a:p>
      </dgm:t>
    </dgm:pt>
    <dgm:pt modelId="{E4766537-B86A-43D4-A064-D78979C425B3}" type="parTrans" cxnId="{F15A148D-D413-4F94-906C-9387AAEC7F3C}">
      <dgm:prSet/>
      <dgm:spPr/>
      <dgm:t>
        <a:bodyPr/>
        <a:lstStyle/>
        <a:p>
          <a:endParaRPr lang="en-US"/>
        </a:p>
      </dgm:t>
    </dgm:pt>
    <dgm:pt modelId="{3E58A500-2D9E-4CCA-87B8-0569F8C04C71}" type="sibTrans" cxnId="{F15A148D-D413-4F94-906C-9387AAEC7F3C}">
      <dgm:prSet/>
      <dgm:spPr/>
      <dgm:t>
        <a:bodyPr/>
        <a:lstStyle/>
        <a:p>
          <a:endParaRPr lang="en-US"/>
        </a:p>
      </dgm:t>
    </dgm:pt>
    <dgm:pt modelId="{8914EA9F-EE40-4A2C-97DE-F9BFFFF0D327}" type="pres">
      <dgm:prSet presAssocID="{CD510835-D801-4FBF-9771-0433154DC626}" presName="cycle" presStyleCnt="0">
        <dgm:presLayoutVars>
          <dgm:dir/>
          <dgm:resizeHandles val="exact"/>
        </dgm:presLayoutVars>
      </dgm:prSet>
      <dgm:spPr/>
    </dgm:pt>
    <dgm:pt modelId="{54E21586-410E-473D-885C-83ECC932EFE9}" type="pres">
      <dgm:prSet presAssocID="{7BF417AD-F564-4F3C-8892-A1F4C7AB1B02}" presName="node" presStyleLbl="node1" presStyleIdx="0" presStyleCnt="5">
        <dgm:presLayoutVars>
          <dgm:bulletEnabled val="1"/>
        </dgm:presLayoutVars>
      </dgm:prSet>
      <dgm:spPr/>
    </dgm:pt>
    <dgm:pt modelId="{86C0B67D-C0B3-4F3A-A9A4-E405B4862C43}" type="pres">
      <dgm:prSet presAssocID="{BC9DDCB8-CF30-42DB-87A8-E5EA259B1A47}" presName="sibTrans" presStyleLbl="sibTrans2D1" presStyleIdx="0" presStyleCnt="5"/>
      <dgm:spPr/>
    </dgm:pt>
    <dgm:pt modelId="{B93DDCCE-1C0F-42F3-A069-9BBD4C391529}" type="pres">
      <dgm:prSet presAssocID="{BC9DDCB8-CF30-42DB-87A8-E5EA259B1A47}" presName="connectorText" presStyleLbl="sibTrans2D1" presStyleIdx="0" presStyleCnt="5"/>
      <dgm:spPr/>
    </dgm:pt>
    <dgm:pt modelId="{900764B5-7709-4D40-BCDF-005C70F3AC2A}" type="pres">
      <dgm:prSet presAssocID="{B83A1FFE-70EC-4C39-9512-1B803B47DBBB}" presName="node" presStyleLbl="node1" presStyleIdx="1" presStyleCnt="5">
        <dgm:presLayoutVars>
          <dgm:bulletEnabled val="1"/>
        </dgm:presLayoutVars>
      </dgm:prSet>
      <dgm:spPr/>
    </dgm:pt>
    <dgm:pt modelId="{641230D5-DFAA-47D4-9EB3-893ABAC42502}" type="pres">
      <dgm:prSet presAssocID="{75443425-6F40-4739-B01F-28AD21175A12}" presName="sibTrans" presStyleLbl="sibTrans2D1" presStyleIdx="1" presStyleCnt="5"/>
      <dgm:spPr/>
    </dgm:pt>
    <dgm:pt modelId="{899D6621-327B-427D-8DFC-9C7927D5E3EB}" type="pres">
      <dgm:prSet presAssocID="{75443425-6F40-4739-B01F-28AD21175A12}" presName="connectorText" presStyleLbl="sibTrans2D1" presStyleIdx="1" presStyleCnt="5"/>
      <dgm:spPr/>
    </dgm:pt>
    <dgm:pt modelId="{DBAF0E52-72A6-4CEE-8464-822E1FE305F3}" type="pres">
      <dgm:prSet presAssocID="{325BF505-874B-4D2E-8F49-DDE0DACBE369}" presName="node" presStyleLbl="node1" presStyleIdx="2" presStyleCnt="5">
        <dgm:presLayoutVars>
          <dgm:bulletEnabled val="1"/>
        </dgm:presLayoutVars>
      </dgm:prSet>
      <dgm:spPr/>
    </dgm:pt>
    <dgm:pt modelId="{BF6364CD-7210-4E68-97E8-D1CB7F60901E}" type="pres">
      <dgm:prSet presAssocID="{84F4EB30-0BA7-4F30-B2AE-09B0F49D0044}" presName="sibTrans" presStyleLbl="sibTrans2D1" presStyleIdx="2" presStyleCnt="5"/>
      <dgm:spPr/>
    </dgm:pt>
    <dgm:pt modelId="{0D8DB7F9-D822-40B2-9D77-B63CC748FEDA}" type="pres">
      <dgm:prSet presAssocID="{84F4EB30-0BA7-4F30-B2AE-09B0F49D0044}" presName="connectorText" presStyleLbl="sibTrans2D1" presStyleIdx="2" presStyleCnt="5"/>
      <dgm:spPr/>
    </dgm:pt>
    <dgm:pt modelId="{2441B6F8-933E-4000-A012-DD753105D603}" type="pres">
      <dgm:prSet presAssocID="{27888BAB-4C20-448D-8F47-54293CFF88CE}" presName="node" presStyleLbl="node1" presStyleIdx="3" presStyleCnt="5">
        <dgm:presLayoutVars>
          <dgm:bulletEnabled val="1"/>
        </dgm:presLayoutVars>
      </dgm:prSet>
      <dgm:spPr/>
    </dgm:pt>
    <dgm:pt modelId="{F1976A89-879F-45D5-95DA-ED9895813061}" type="pres">
      <dgm:prSet presAssocID="{5F22E16B-650E-426B-807F-D78CE2940CE8}" presName="sibTrans" presStyleLbl="sibTrans2D1" presStyleIdx="3" presStyleCnt="5"/>
      <dgm:spPr/>
    </dgm:pt>
    <dgm:pt modelId="{598CAF4E-6730-4834-BB02-047547312768}" type="pres">
      <dgm:prSet presAssocID="{5F22E16B-650E-426B-807F-D78CE2940CE8}" presName="connectorText" presStyleLbl="sibTrans2D1" presStyleIdx="3" presStyleCnt="5"/>
      <dgm:spPr/>
    </dgm:pt>
    <dgm:pt modelId="{7AAF0C99-0F9C-4EB0-9681-A79A7B542550}" type="pres">
      <dgm:prSet presAssocID="{4A7339B4-F1B5-4588-8B6D-7CCADBC638EA}" presName="node" presStyleLbl="node1" presStyleIdx="4" presStyleCnt="5">
        <dgm:presLayoutVars>
          <dgm:bulletEnabled val="1"/>
        </dgm:presLayoutVars>
      </dgm:prSet>
      <dgm:spPr/>
    </dgm:pt>
    <dgm:pt modelId="{66F73254-6A20-45CE-8B67-A08D30EBEFB5}" type="pres">
      <dgm:prSet presAssocID="{3E58A500-2D9E-4CCA-87B8-0569F8C04C71}" presName="sibTrans" presStyleLbl="sibTrans2D1" presStyleIdx="4" presStyleCnt="5"/>
      <dgm:spPr/>
    </dgm:pt>
    <dgm:pt modelId="{C7F01E05-A2B2-42F2-B907-CE652FD62805}" type="pres">
      <dgm:prSet presAssocID="{3E58A500-2D9E-4CCA-87B8-0569F8C04C71}" presName="connectorText" presStyleLbl="sibTrans2D1" presStyleIdx="4" presStyleCnt="5"/>
      <dgm:spPr/>
    </dgm:pt>
  </dgm:ptLst>
  <dgm:cxnLst>
    <dgm:cxn modelId="{C96F4F0A-0749-464E-A1DA-0DCE3B3F6BAB}" type="presOf" srcId="{27888BAB-4C20-448D-8F47-54293CFF88CE}" destId="{2441B6F8-933E-4000-A012-DD753105D603}" srcOrd="0" destOrd="0" presId="urn:microsoft.com/office/officeart/2005/8/layout/cycle2"/>
    <dgm:cxn modelId="{C9BFFE37-C02A-421C-A3F0-B1A809DAB067}" type="presOf" srcId="{84F4EB30-0BA7-4F30-B2AE-09B0F49D0044}" destId="{0D8DB7F9-D822-40B2-9D77-B63CC748FEDA}" srcOrd="1" destOrd="0" presId="urn:microsoft.com/office/officeart/2005/8/layout/cycle2"/>
    <dgm:cxn modelId="{60DA603E-DF20-40C8-AFFB-668439C542FC}" type="presOf" srcId="{84F4EB30-0BA7-4F30-B2AE-09B0F49D0044}" destId="{BF6364CD-7210-4E68-97E8-D1CB7F60901E}" srcOrd="0" destOrd="0" presId="urn:microsoft.com/office/officeart/2005/8/layout/cycle2"/>
    <dgm:cxn modelId="{17524F5E-3706-4477-B59C-75FA9EA0E910}" srcId="{CD510835-D801-4FBF-9771-0433154DC626}" destId="{27888BAB-4C20-448D-8F47-54293CFF88CE}" srcOrd="3" destOrd="0" parTransId="{DA03571A-36DE-4B38-B0BE-C25D604C2436}" sibTransId="{5F22E16B-650E-426B-807F-D78CE2940CE8}"/>
    <dgm:cxn modelId="{FDC06D41-31E8-4C6D-953A-4A2C5B1C07A7}" type="presOf" srcId="{325BF505-874B-4D2E-8F49-DDE0DACBE369}" destId="{DBAF0E52-72A6-4CEE-8464-822E1FE305F3}" srcOrd="0" destOrd="0" presId="urn:microsoft.com/office/officeart/2005/8/layout/cycle2"/>
    <dgm:cxn modelId="{138A7863-D7D9-4CFD-8D9B-2894E9A67717}" type="presOf" srcId="{75443425-6F40-4739-B01F-28AD21175A12}" destId="{641230D5-DFAA-47D4-9EB3-893ABAC42502}" srcOrd="0" destOrd="0" presId="urn:microsoft.com/office/officeart/2005/8/layout/cycle2"/>
    <dgm:cxn modelId="{8CA07C6A-B261-43C6-9A07-DD5D85D7A1F8}" type="presOf" srcId="{BC9DDCB8-CF30-42DB-87A8-E5EA259B1A47}" destId="{86C0B67D-C0B3-4F3A-A9A4-E405B4862C43}" srcOrd="0" destOrd="0" presId="urn:microsoft.com/office/officeart/2005/8/layout/cycle2"/>
    <dgm:cxn modelId="{0E53F66B-5502-40BE-9DD4-08D58D4C1621}" srcId="{CD510835-D801-4FBF-9771-0433154DC626}" destId="{B83A1FFE-70EC-4C39-9512-1B803B47DBBB}" srcOrd="1" destOrd="0" parTransId="{C86EB36B-8DFC-45C8-B379-200ECF01E4B6}" sibTransId="{75443425-6F40-4739-B01F-28AD21175A12}"/>
    <dgm:cxn modelId="{7FA8026C-EB8C-4941-8684-E3A516B09B0A}" type="presOf" srcId="{BC9DDCB8-CF30-42DB-87A8-E5EA259B1A47}" destId="{B93DDCCE-1C0F-42F3-A069-9BBD4C391529}" srcOrd="1" destOrd="0" presId="urn:microsoft.com/office/officeart/2005/8/layout/cycle2"/>
    <dgm:cxn modelId="{61729C4E-627A-4416-B36A-66C1DACECCA1}" srcId="{CD510835-D801-4FBF-9771-0433154DC626}" destId="{325BF505-874B-4D2E-8F49-DDE0DACBE369}" srcOrd="2" destOrd="0" parTransId="{590440AB-845A-4297-BEFA-541C6A326B5C}" sibTransId="{84F4EB30-0BA7-4F30-B2AE-09B0F49D0044}"/>
    <dgm:cxn modelId="{6D8B2F88-1868-4F03-995D-8A072A4E8B97}" type="presOf" srcId="{7BF417AD-F564-4F3C-8892-A1F4C7AB1B02}" destId="{54E21586-410E-473D-885C-83ECC932EFE9}" srcOrd="0" destOrd="0" presId="urn:microsoft.com/office/officeart/2005/8/layout/cycle2"/>
    <dgm:cxn modelId="{F15A148D-D413-4F94-906C-9387AAEC7F3C}" srcId="{CD510835-D801-4FBF-9771-0433154DC626}" destId="{4A7339B4-F1B5-4588-8B6D-7CCADBC638EA}" srcOrd="4" destOrd="0" parTransId="{E4766537-B86A-43D4-A064-D78979C425B3}" sibTransId="{3E58A500-2D9E-4CCA-87B8-0569F8C04C71}"/>
    <dgm:cxn modelId="{C5063697-3832-4732-B102-4D959CBA0EB9}" type="presOf" srcId="{5F22E16B-650E-426B-807F-D78CE2940CE8}" destId="{598CAF4E-6730-4834-BB02-047547312768}" srcOrd="1" destOrd="0" presId="urn:microsoft.com/office/officeart/2005/8/layout/cycle2"/>
    <dgm:cxn modelId="{561268A6-2FB0-492A-9531-F2E8654C4D2B}" type="presOf" srcId="{3E58A500-2D9E-4CCA-87B8-0569F8C04C71}" destId="{66F73254-6A20-45CE-8B67-A08D30EBEFB5}" srcOrd="0" destOrd="0" presId="urn:microsoft.com/office/officeart/2005/8/layout/cycle2"/>
    <dgm:cxn modelId="{0C0BC8A7-0EF8-4E72-B197-0AF0B1385DBE}" srcId="{CD510835-D801-4FBF-9771-0433154DC626}" destId="{7BF417AD-F564-4F3C-8892-A1F4C7AB1B02}" srcOrd="0" destOrd="0" parTransId="{3A6CE920-BAFD-44DD-BD7C-4C0B2C7B4DFB}" sibTransId="{BC9DDCB8-CF30-42DB-87A8-E5EA259B1A47}"/>
    <dgm:cxn modelId="{36004FAD-33CE-49F5-8B06-272BD06C3510}" type="presOf" srcId="{75443425-6F40-4739-B01F-28AD21175A12}" destId="{899D6621-327B-427D-8DFC-9C7927D5E3EB}" srcOrd="1" destOrd="0" presId="urn:microsoft.com/office/officeart/2005/8/layout/cycle2"/>
    <dgm:cxn modelId="{42971DAE-B9D2-4A1E-8957-81141769DE26}" type="presOf" srcId="{4A7339B4-F1B5-4588-8B6D-7CCADBC638EA}" destId="{7AAF0C99-0F9C-4EB0-9681-A79A7B542550}" srcOrd="0" destOrd="0" presId="urn:microsoft.com/office/officeart/2005/8/layout/cycle2"/>
    <dgm:cxn modelId="{D4EBFDC2-4B1C-433D-82ED-A67F442EB652}" type="presOf" srcId="{3E58A500-2D9E-4CCA-87B8-0569F8C04C71}" destId="{C7F01E05-A2B2-42F2-B907-CE652FD62805}" srcOrd="1" destOrd="0" presId="urn:microsoft.com/office/officeart/2005/8/layout/cycle2"/>
    <dgm:cxn modelId="{2DA9F7DB-49F6-4AC1-9488-E503C8185530}" type="presOf" srcId="{CD510835-D801-4FBF-9771-0433154DC626}" destId="{8914EA9F-EE40-4A2C-97DE-F9BFFFF0D327}" srcOrd="0" destOrd="0" presId="urn:microsoft.com/office/officeart/2005/8/layout/cycle2"/>
    <dgm:cxn modelId="{DD2698E3-8488-4D91-8A74-E10C5031D4A1}" type="presOf" srcId="{5F22E16B-650E-426B-807F-D78CE2940CE8}" destId="{F1976A89-879F-45D5-95DA-ED9895813061}" srcOrd="0" destOrd="0" presId="urn:microsoft.com/office/officeart/2005/8/layout/cycle2"/>
    <dgm:cxn modelId="{3B33E5F3-6A72-4737-B523-3B85E84F0F72}" type="presOf" srcId="{B83A1FFE-70EC-4C39-9512-1B803B47DBBB}" destId="{900764B5-7709-4D40-BCDF-005C70F3AC2A}" srcOrd="0" destOrd="0" presId="urn:microsoft.com/office/officeart/2005/8/layout/cycle2"/>
    <dgm:cxn modelId="{1DC8D004-8208-40FF-864C-1B9969FC9F84}" type="presParOf" srcId="{8914EA9F-EE40-4A2C-97DE-F9BFFFF0D327}" destId="{54E21586-410E-473D-885C-83ECC932EFE9}" srcOrd="0" destOrd="0" presId="urn:microsoft.com/office/officeart/2005/8/layout/cycle2"/>
    <dgm:cxn modelId="{BC79FD11-36A5-4128-B78D-52489C16FD66}" type="presParOf" srcId="{8914EA9F-EE40-4A2C-97DE-F9BFFFF0D327}" destId="{86C0B67D-C0B3-4F3A-A9A4-E405B4862C43}" srcOrd="1" destOrd="0" presId="urn:microsoft.com/office/officeart/2005/8/layout/cycle2"/>
    <dgm:cxn modelId="{D92A985D-D4AE-40DC-BF63-63D7D5794330}" type="presParOf" srcId="{86C0B67D-C0B3-4F3A-A9A4-E405B4862C43}" destId="{B93DDCCE-1C0F-42F3-A069-9BBD4C391529}" srcOrd="0" destOrd="0" presId="urn:microsoft.com/office/officeart/2005/8/layout/cycle2"/>
    <dgm:cxn modelId="{00CDDAF7-93FD-49F4-A7AF-807C0B303D86}" type="presParOf" srcId="{8914EA9F-EE40-4A2C-97DE-F9BFFFF0D327}" destId="{900764B5-7709-4D40-BCDF-005C70F3AC2A}" srcOrd="2" destOrd="0" presId="urn:microsoft.com/office/officeart/2005/8/layout/cycle2"/>
    <dgm:cxn modelId="{2C6E9C15-FA51-4E64-B90C-67A529E18E11}" type="presParOf" srcId="{8914EA9F-EE40-4A2C-97DE-F9BFFFF0D327}" destId="{641230D5-DFAA-47D4-9EB3-893ABAC42502}" srcOrd="3" destOrd="0" presId="urn:microsoft.com/office/officeart/2005/8/layout/cycle2"/>
    <dgm:cxn modelId="{264FFD5E-2D1D-45B8-9841-0C012A37E7EA}" type="presParOf" srcId="{641230D5-DFAA-47D4-9EB3-893ABAC42502}" destId="{899D6621-327B-427D-8DFC-9C7927D5E3EB}" srcOrd="0" destOrd="0" presId="urn:microsoft.com/office/officeart/2005/8/layout/cycle2"/>
    <dgm:cxn modelId="{92F5AEBF-0303-4F11-9336-4791E9AC0475}" type="presParOf" srcId="{8914EA9F-EE40-4A2C-97DE-F9BFFFF0D327}" destId="{DBAF0E52-72A6-4CEE-8464-822E1FE305F3}" srcOrd="4" destOrd="0" presId="urn:microsoft.com/office/officeart/2005/8/layout/cycle2"/>
    <dgm:cxn modelId="{B94DBCA3-760C-4834-A3FA-C755EFBD637C}" type="presParOf" srcId="{8914EA9F-EE40-4A2C-97DE-F9BFFFF0D327}" destId="{BF6364CD-7210-4E68-97E8-D1CB7F60901E}" srcOrd="5" destOrd="0" presId="urn:microsoft.com/office/officeart/2005/8/layout/cycle2"/>
    <dgm:cxn modelId="{0781F781-282F-4CCE-9FDC-5F3E6160C605}" type="presParOf" srcId="{BF6364CD-7210-4E68-97E8-D1CB7F60901E}" destId="{0D8DB7F9-D822-40B2-9D77-B63CC748FEDA}" srcOrd="0" destOrd="0" presId="urn:microsoft.com/office/officeart/2005/8/layout/cycle2"/>
    <dgm:cxn modelId="{A456A7E4-807C-46D7-83FD-AF1887474B73}" type="presParOf" srcId="{8914EA9F-EE40-4A2C-97DE-F9BFFFF0D327}" destId="{2441B6F8-933E-4000-A012-DD753105D603}" srcOrd="6" destOrd="0" presId="urn:microsoft.com/office/officeart/2005/8/layout/cycle2"/>
    <dgm:cxn modelId="{EA803350-6797-4CA7-96B4-3DF1ECFE891F}" type="presParOf" srcId="{8914EA9F-EE40-4A2C-97DE-F9BFFFF0D327}" destId="{F1976A89-879F-45D5-95DA-ED9895813061}" srcOrd="7" destOrd="0" presId="urn:microsoft.com/office/officeart/2005/8/layout/cycle2"/>
    <dgm:cxn modelId="{543B0638-80B0-471B-BAD7-EC98111AAC69}" type="presParOf" srcId="{F1976A89-879F-45D5-95DA-ED9895813061}" destId="{598CAF4E-6730-4834-BB02-047547312768}" srcOrd="0" destOrd="0" presId="urn:microsoft.com/office/officeart/2005/8/layout/cycle2"/>
    <dgm:cxn modelId="{5E768210-6052-43DD-A88C-6CCEECC86FE6}" type="presParOf" srcId="{8914EA9F-EE40-4A2C-97DE-F9BFFFF0D327}" destId="{7AAF0C99-0F9C-4EB0-9681-A79A7B542550}" srcOrd="8" destOrd="0" presId="urn:microsoft.com/office/officeart/2005/8/layout/cycle2"/>
    <dgm:cxn modelId="{DE07DDCE-1A0C-48F8-8925-6DD3F3C92F96}" type="presParOf" srcId="{8914EA9F-EE40-4A2C-97DE-F9BFFFF0D327}" destId="{66F73254-6A20-45CE-8B67-A08D30EBEFB5}" srcOrd="9" destOrd="0" presId="urn:microsoft.com/office/officeart/2005/8/layout/cycle2"/>
    <dgm:cxn modelId="{96D9EDAA-398B-4D32-97A8-1845C3138F6B}" type="presParOf" srcId="{66F73254-6A20-45CE-8B67-A08D30EBEFB5}" destId="{C7F01E05-A2B2-42F2-B907-CE652FD62805}" srcOrd="0" destOrd="0" presId="urn:microsoft.com/office/officeart/2005/8/layout/cycle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CC2972A-8ECD-4AD0-8D4F-CCE44533137B}" type="doc">
      <dgm:prSet loTypeId="urn:microsoft.com/office/officeart/2005/8/layout/hList9" loCatId="list" qsTypeId="urn:microsoft.com/office/officeart/2005/8/quickstyle/simple1" qsCatId="simple" csTypeId="urn:microsoft.com/office/officeart/2005/8/colors/accent1_2" csCatId="accent1" phldr="1"/>
      <dgm:spPr/>
      <dgm:t>
        <a:bodyPr/>
        <a:lstStyle/>
        <a:p>
          <a:endParaRPr lang="en-US"/>
        </a:p>
      </dgm:t>
    </dgm:pt>
    <dgm:pt modelId="{635A45DA-90AC-40CD-8D1F-EF4C5A0D02B9}">
      <dgm:prSet phldrT="[Text]"/>
      <dgm:spPr/>
      <dgm:t>
        <a:bodyPr/>
        <a:lstStyle/>
        <a:p>
          <a:r>
            <a:rPr lang="en-US"/>
            <a:t>Compressed</a:t>
          </a:r>
        </a:p>
      </dgm:t>
    </dgm:pt>
    <dgm:pt modelId="{0EEB60B7-937F-4853-91A3-8790E9382B96}" type="parTrans" cxnId="{F8FA28F3-5426-4F3E-931D-0E85849FB76D}">
      <dgm:prSet/>
      <dgm:spPr/>
      <dgm:t>
        <a:bodyPr/>
        <a:lstStyle/>
        <a:p>
          <a:endParaRPr lang="en-US"/>
        </a:p>
      </dgm:t>
    </dgm:pt>
    <dgm:pt modelId="{AC51243B-4D41-4226-957F-F053A8BBB2DA}" type="sibTrans" cxnId="{F8FA28F3-5426-4F3E-931D-0E85849FB76D}">
      <dgm:prSet/>
      <dgm:spPr/>
      <dgm:t>
        <a:bodyPr/>
        <a:lstStyle/>
        <a:p>
          <a:endParaRPr lang="en-US"/>
        </a:p>
      </dgm:t>
    </dgm:pt>
    <dgm:pt modelId="{C5967E69-AF6F-4B4D-85FD-C958E179A549}">
      <dgm:prSet phldrT="[Text]"/>
      <dgm:spPr/>
      <dgm:t>
        <a:bodyPr/>
        <a:lstStyle/>
        <a:p>
          <a:r>
            <a:rPr lang="en-US"/>
            <a:t>5,000-10,000 PSI</a:t>
          </a:r>
        </a:p>
      </dgm:t>
    </dgm:pt>
    <dgm:pt modelId="{FFDBA89F-43CD-421C-94B7-FD83CD0DD1D8}" type="parTrans" cxnId="{3277D219-743D-471C-95E8-82B4E3C15549}">
      <dgm:prSet/>
      <dgm:spPr/>
      <dgm:t>
        <a:bodyPr/>
        <a:lstStyle/>
        <a:p>
          <a:endParaRPr lang="en-US"/>
        </a:p>
      </dgm:t>
    </dgm:pt>
    <dgm:pt modelId="{EB053147-7CCD-453D-BC3F-A742BE89DC93}" type="sibTrans" cxnId="{3277D219-743D-471C-95E8-82B4E3C15549}">
      <dgm:prSet/>
      <dgm:spPr/>
      <dgm:t>
        <a:bodyPr/>
        <a:lstStyle/>
        <a:p>
          <a:endParaRPr lang="en-US"/>
        </a:p>
      </dgm:t>
    </dgm:pt>
    <dgm:pt modelId="{79B0BF92-5ABA-4FA5-BC50-047419B7915F}">
      <dgm:prSet phldrT="[Text]"/>
      <dgm:spPr/>
      <dgm:t>
        <a:bodyPr/>
        <a:lstStyle/>
        <a:p>
          <a:r>
            <a:rPr lang="en-US"/>
            <a:t>Unique Pressure Vessels</a:t>
          </a:r>
        </a:p>
      </dgm:t>
    </dgm:pt>
    <dgm:pt modelId="{0F2C54FD-DC33-400C-934A-9BBC0B0C2D7A}" type="parTrans" cxnId="{FA231462-09F1-46C8-8155-083D8025CE5F}">
      <dgm:prSet/>
      <dgm:spPr/>
      <dgm:t>
        <a:bodyPr/>
        <a:lstStyle/>
        <a:p>
          <a:endParaRPr lang="en-US"/>
        </a:p>
      </dgm:t>
    </dgm:pt>
    <dgm:pt modelId="{C0AB03A5-4E61-4F03-8DF3-1C6A680F3E64}" type="sibTrans" cxnId="{FA231462-09F1-46C8-8155-083D8025CE5F}">
      <dgm:prSet/>
      <dgm:spPr/>
      <dgm:t>
        <a:bodyPr/>
        <a:lstStyle/>
        <a:p>
          <a:endParaRPr lang="en-US"/>
        </a:p>
      </dgm:t>
    </dgm:pt>
    <dgm:pt modelId="{E93410D8-553E-4FB6-BADC-719C344410CC}">
      <dgm:prSet phldrT="[Text]"/>
      <dgm:spPr/>
      <dgm:t>
        <a:bodyPr/>
        <a:lstStyle/>
        <a:p>
          <a:r>
            <a:rPr lang="en-US"/>
            <a:t>Cryogenic</a:t>
          </a:r>
        </a:p>
      </dgm:t>
    </dgm:pt>
    <dgm:pt modelId="{4AEE8F23-EC5C-4A70-BF00-F61A4E41D2BA}" type="parTrans" cxnId="{68B5BE46-FB0B-4E7E-ACBD-1579E952EE46}">
      <dgm:prSet/>
      <dgm:spPr/>
      <dgm:t>
        <a:bodyPr/>
        <a:lstStyle/>
        <a:p>
          <a:endParaRPr lang="en-US"/>
        </a:p>
      </dgm:t>
    </dgm:pt>
    <dgm:pt modelId="{2AF528F1-2230-4E9A-B24C-FA7348071685}" type="sibTrans" cxnId="{68B5BE46-FB0B-4E7E-ACBD-1579E952EE46}">
      <dgm:prSet/>
      <dgm:spPr/>
      <dgm:t>
        <a:bodyPr/>
        <a:lstStyle/>
        <a:p>
          <a:endParaRPr lang="en-US"/>
        </a:p>
      </dgm:t>
    </dgm:pt>
    <dgm:pt modelId="{863F1ED3-01B7-42B5-85AF-76ACBAECAE19}">
      <dgm:prSet phldrT="[Text]"/>
      <dgm:spPr/>
      <dgm:t>
        <a:bodyPr/>
        <a:lstStyle/>
        <a:p>
          <a:r>
            <a:rPr lang="en-US"/>
            <a:t>Liquid H2 at -252.2 </a:t>
          </a:r>
          <a:r>
            <a:rPr lang="en-US">
              <a:latin typeface="Calibri" panose="020F0502020204030204" pitchFamily="34" charset="0"/>
              <a:cs typeface="Calibri" panose="020F0502020204030204" pitchFamily="34" charset="0"/>
            </a:rPr>
            <a:t>°C</a:t>
          </a:r>
          <a:endParaRPr lang="en-US"/>
        </a:p>
      </dgm:t>
    </dgm:pt>
    <dgm:pt modelId="{9203E21D-00E5-4667-B1AE-90E7DCBD55BA}" type="parTrans" cxnId="{9E833264-F2B2-45A1-8014-E628BE56078C}">
      <dgm:prSet/>
      <dgm:spPr/>
      <dgm:t>
        <a:bodyPr/>
        <a:lstStyle/>
        <a:p>
          <a:endParaRPr lang="en-US"/>
        </a:p>
      </dgm:t>
    </dgm:pt>
    <dgm:pt modelId="{802E820C-882D-4157-A099-788C32311290}" type="sibTrans" cxnId="{9E833264-F2B2-45A1-8014-E628BE56078C}">
      <dgm:prSet/>
      <dgm:spPr/>
      <dgm:t>
        <a:bodyPr/>
        <a:lstStyle/>
        <a:p>
          <a:endParaRPr lang="en-US"/>
        </a:p>
      </dgm:t>
    </dgm:pt>
    <dgm:pt modelId="{90696CBF-3FCC-45C1-8DD1-F5FA0E24DE51}">
      <dgm:prSet phldrT="[Text]"/>
      <dgm:spPr/>
      <dgm:t>
        <a:bodyPr/>
        <a:lstStyle/>
        <a:p>
          <a:r>
            <a:rPr lang="en-US"/>
            <a:t>Solid H2 at  -259.14</a:t>
          </a:r>
          <a:r>
            <a:rPr lang="en-US">
              <a:latin typeface="Calibri" panose="020F0502020204030204" pitchFamily="34" charset="0"/>
              <a:cs typeface="Calibri" panose="020F0502020204030204" pitchFamily="34" charset="0"/>
            </a:rPr>
            <a:t>°C</a:t>
          </a:r>
          <a:endParaRPr lang="en-US"/>
        </a:p>
      </dgm:t>
    </dgm:pt>
    <dgm:pt modelId="{84B5DDA4-F303-43C9-8B58-DF2FCE1542B0}" type="parTrans" cxnId="{E90EFF05-20AE-4A8A-B369-2A2DDB20F621}">
      <dgm:prSet/>
      <dgm:spPr/>
      <dgm:t>
        <a:bodyPr/>
        <a:lstStyle/>
        <a:p>
          <a:endParaRPr lang="en-US"/>
        </a:p>
      </dgm:t>
    </dgm:pt>
    <dgm:pt modelId="{CD1390EB-6F47-46F8-8D0D-42338359B40D}" type="sibTrans" cxnId="{E90EFF05-20AE-4A8A-B369-2A2DDB20F621}">
      <dgm:prSet/>
      <dgm:spPr/>
      <dgm:t>
        <a:bodyPr/>
        <a:lstStyle/>
        <a:p>
          <a:endParaRPr lang="en-US"/>
        </a:p>
      </dgm:t>
    </dgm:pt>
    <dgm:pt modelId="{0071563E-4AB3-4447-91C6-F8A0E756C9BD}" type="pres">
      <dgm:prSet presAssocID="{8CC2972A-8ECD-4AD0-8D4F-CCE44533137B}" presName="list" presStyleCnt="0">
        <dgm:presLayoutVars>
          <dgm:dir/>
          <dgm:animLvl val="lvl"/>
        </dgm:presLayoutVars>
      </dgm:prSet>
      <dgm:spPr/>
    </dgm:pt>
    <dgm:pt modelId="{EAFB0721-4809-482A-A6F2-BE4F7A95089E}" type="pres">
      <dgm:prSet presAssocID="{635A45DA-90AC-40CD-8D1F-EF4C5A0D02B9}" presName="posSpace" presStyleCnt="0"/>
      <dgm:spPr/>
    </dgm:pt>
    <dgm:pt modelId="{E5053019-2D77-4B40-BC5C-98F3355CF108}" type="pres">
      <dgm:prSet presAssocID="{635A45DA-90AC-40CD-8D1F-EF4C5A0D02B9}" presName="vertFlow" presStyleCnt="0"/>
      <dgm:spPr/>
    </dgm:pt>
    <dgm:pt modelId="{C796269C-7BF2-42EC-9EDE-B87F7FD72A48}" type="pres">
      <dgm:prSet presAssocID="{635A45DA-90AC-40CD-8D1F-EF4C5A0D02B9}" presName="topSpace" presStyleCnt="0"/>
      <dgm:spPr/>
    </dgm:pt>
    <dgm:pt modelId="{B82F5324-4F06-4F97-B85F-18D6A9832464}" type="pres">
      <dgm:prSet presAssocID="{635A45DA-90AC-40CD-8D1F-EF4C5A0D02B9}" presName="firstComp" presStyleCnt="0"/>
      <dgm:spPr/>
    </dgm:pt>
    <dgm:pt modelId="{AB7E76BA-878F-4169-884B-56D0AD7E35B6}" type="pres">
      <dgm:prSet presAssocID="{635A45DA-90AC-40CD-8D1F-EF4C5A0D02B9}" presName="firstChild" presStyleLbl="bgAccFollowNode1" presStyleIdx="0" presStyleCnt="4"/>
      <dgm:spPr/>
    </dgm:pt>
    <dgm:pt modelId="{A323B31B-AE6A-4E2D-AB25-2B25053A938A}" type="pres">
      <dgm:prSet presAssocID="{635A45DA-90AC-40CD-8D1F-EF4C5A0D02B9}" presName="firstChildTx" presStyleLbl="bgAccFollowNode1" presStyleIdx="0" presStyleCnt="4">
        <dgm:presLayoutVars>
          <dgm:bulletEnabled val="1"/>
        </dgm:presLayoutVars>
      </dgm:prSet>
      <dgm:spPr/>
    </dgm:pt>
    <dgm:pt modelId="{B86AB70D-5F40-497E-A3C4-98A1A0691BD0}" type="pres">
      <dgm:prSet presAssocID="{79B0BF92-5ABA-4FA5-BC50-047419B7915F}" presName="comp" presStyleCnt="0"/>
      <dgm:spPr/>
    </dgm:pt>
    <dgm:pt modelId="{C7A4558D-3C9D-42E4-B647-2951AAF45570}" type="pres">
      <dgm:prSet presAssocID="{79B0BF92-5ABA-4FA5-BC50-047419B7915F}" presName="child" presStyleLbl="bgAccFollowNode1" presStyleIdx="1" presStyleCnt="4"/>
      <dgm:spPr/>
    </dgm:pt>
    <dgm:pt modelId="{7F062DDE-51E9-4467-B4AE-22B4C5510FBB}" type="pres">
      <dgm:prSet presAssocID="{79B0BF92-5ABA-4FA5-BC50-047419B7915F}" presName="childTx" presStyleLbl="bgAccFollowNode1" presStyleIdx="1" presStyleCnt="4">
        <dgm:presLayoutVars>
          <dgm:bulletEnabled val="1"/>
        </dgm:presLayoutVars>
      </dgm:prSet>
      <dgm:spPr/>
    </dgm:pt>
    <dgm:pt modelId="{273E0C2A-A983-4D50-A757-863BC1D9E3D1}" type="pres">
      <dgm:prSet presAssocID="{635A45DA-90AC-40CD-8D1F-EF4C5A0D02B9}" presName="negSpace" presStyleCnt="0"/>
      <dgm:spPr/>
    </dgm:pt>
    <dgm:pt modelId="{ACA8C823-6D60-4568-A686-DC6D7404D372}" type="pres">
      <dgm:prSet presAssocID="{635A45DA-90AC-40CD-8D1F-EF4C5A0D02B9}" presName="circle" presStyleLbl="node1" presStyleIdx="0" presStyleCnt="2"/>
      <dgm:spPr/>
    </dgm:pt>
    <dgm:pt modelId="{1F14E4F2-7308-4094-9E64-E7BD3A451DAE}" type="pres">
      <dgm:prSet presAssocID="{AC51243B-4D41-4226-957F-F053A8BBB2DA}" presName="transSpace" presStyleCnt="0"/>
      <dgm:spPr/>
    </dgm:pt>
    <dgm:pt modelId="{9A268459-31AB-46AB-9B09-16F5B0D7489E}" type="pres">
      <dgm:prSet presAssocID="{E93410D8-553E-4FB6-BADC-719C344410CC}" presName="posSpace" presStyleCnt="0"/>
      <dgm:spPr/>
    </dgm:pt>
    <dgm:pt modelId="{F4AF05A0-F0F5-4E0E-ADDA-970978106E42}" type="pres">
      <dgm:prSet presAssocID="{E93410D8-553E-4FB6-BADC-719C344410CC}" presName="vertFlow" presStyleCnt="0"/>
      <dgm:spPr/>
    </dgm:pt>
    <dgm:pt modelId="{C4B928BF-05A8-436C-AC87-55037697C41C}" type="pres">
      <dgm:prSet presAssocID="{E93410D8-553E-4FB6-BADC-719C344410CC}" presName="topSpace" presStyleCnt="0"/>
      <dgm:spPr/>
    </dgm:pt>
    <dgm:pt modelId="{C97491D3-4C83-4B50-B10E-965FEE9336F3}" type="pres">
      <dgm:prSet presAssocID="{E93410D8-553E-4FB6-BADC-719C344410CC}" presName="firstComp" presStyleCnt="0"/>
      <dgm:spPr/>
    </dgm:pt>
    <dgm:pt modelId="{37023E69-6D4D-4894-AD48-EC20936F8DAE}" type="pres">
      <dgm:prSet presAssocID="{E93410D8-553E-4FB6-BADC-719C344410CC}" presName="firstChild" presStyleLbl="bgAccFollowNode1" presStyleIdx="2" presStyleCnt="4"/>
      <dgm:spPr/>
    </dgm:pt>
    <dgm:pt modelId="{8C8DC336-B5CA-4723-9D6C-86CFAF903E82}" type="pres">
      <dgm:prSet presAssocID="{E93410D8-553E-4FB6-BADC-719C344410CC}" presName="firstChildTx" presStyleLbl="bgAccFollowNode1" presStyleIdx="2" presStyleCnt="4">
        <dgm:presLayoutVars>
          <dgm:bulletEnabled val="1"/>
        </dgm:presLayoutVars>
      </dgm:prSet>
      <dgm:spPr/>
    </dgm:pt>
    <dgm:pt modelId="{7BF09B06-F51D-4291-AFDF-BC98515984F0}" type="pres">
      <dgm:prSet presAssocID="{90696CBF-3FCC-45C1-8DD1-F5FA0E24DE51}" presName="comp" presStyleCnt="0"/>
      <dgm:spPr/>
    </dgm:pt>
    <dgm:pt modelId="{CDC397E2-0C59-4CD2-8335-07EFB80BADFB}" type="pres">
      <dgm:prSet presAssocID="{90696CBF-3FCC-45C1-8DD1-F5FA0E24DE51}" presName="child" presStyleLbl="bgAccFollowNode1" presStyleIdx="3" presStyleCnt="4"/>
      <dgm:spPr/>
    </dgm:pt>
    <dgm:pt modelId="{ADEAD26C-D64B-4D26-B82C-39B39FFCF2D3}" type="pres">
      <dgm:prSet presAssocID="{90696CBF-3FCC-45C1-8DD1-F5FA0E24DE51}" presName="childTx" presStyleLbl="bgAccFollowNode1" presStyleIdx="3" presStyleCnt="4">
        <dgm:presLayoutVars>
          <dgm:bulletEnabled val="1"/>
        </dgm:presLayoutVars>
      </dgm:prSet>
      <dgm:spPr/>
    </dgm:pt>
    <dgm:pt modelId="{B31BE70B-45DA-40FE-A4A2-A2D9A1BE292D}" type="pres">
      <dgm:prSet presAssocID="{E93410D8-553E-4FB6-BADC-719C344410CC}" presName="negSpace" presStyleCnt="0"/>
      <dgm:spPr/>
    </dgm:pt>
    <dgm:pt modelId="{26216BA2-3022-4EB2-AABF-27EE4412804C}" type="pres">
      <dgm:prSet presAssocID="{E93410D8-553E-4FB6-BADC-719C344410CC}" presName="circle" presStyleLbl="node1" presStyleIdx="1" presStyleCnt="2"/>
      <dgm:spPr/>
    </dgm:pt>
  </dgm:ptLst>
  <dgm:cxnLst>
    <dgm:cxn modelId="{E90EFF05-20AE-4A8A-B369-2A2DDB20F621}" srcId="{E93410D8-553E-4FB6-BADC-719C344410CC}" destId="{90696CBF-3FCC-45C1-8DD1-F5FA0E24DE51}" srcOrd="1" destOrd="0" parTransId="{84B5DDA4-F303-43C9-8B58-DF2FCE1542B0}" sibTransId="{CD1390EB-6F47-46F8-8D0D-42338359B40D}"/>
    <dgm:cxn modelId="{ECD6CD0A-FA21-48CB-936F-14F735104187}" type="presOf" srcId="{635A45DA-90AC-40CD-8D1F-EF4C5A0D02B9}" destId="{ACA8C823-6D60-4568-A686-DC6D7404D372}" srcOrd="0" destOrd="0" presId="urn:microsoft.com/office/officeart/2005/8/layout/hList9"/>
    <dgm:cxn modelId="{1866C613-DED0-461F-A3B7-1B43E04CCB74}" type="presOf" srcId="{8CC2972A-8ECD-4AD0-8D4F-CCE44533137B}" destId="{0071563E-4AB3-4447-91C6-F8A0E756C9BD}" srcOrd="0" destOrd="0" presId="urn:microsoft.com/office/officeart/2005/8/layout/hList9"/>
    <dgm:cxn modelId="{3277D219-743D-471C-95E8-82B4E3C15549}" srcId="{635A45DA-90AC-40CD-8D1F-EF4C5A0D02B9}" destId="{C5967E69-AF6F-4B4D-85FD-C958E179A549}" srcOrd="0" destOrd="0" parTransId="{FFDBA89F-43CD-421C-94B7-FD83CD0DD1D8}" sibTransId="{EB053147-7CCD-453D-BC3F-A742BE89DC93}"/>
    <dgm:cxn modelId="{B9B1A027-8A07-43A5-98A7-4B148EE54174}" type="presOf" srcId="{79B0BF92-5ABA-4FA5-BC50-047419B7915F}" destId="{7F062DDE-51E9-4467-B4AE-22B4C5510FBB}" srcOrd="1" destOrd="0" presId="urn:microsoft.com/office/officeart/2005/8/layout/hList9"/>
    <dgm:cxn modelId="{E4206330-C059-4C12-B5CE-B27869627A85}" type="presOf" srcId="{90696CBF-3FCC-45C1-8DD1-F5FA0E24DE51}" destId="{CDC397E2-0C59-4CD2-8335-07EFB80BADFB}" srcOrd="0" destOrd="0" presId="urn:microsoft.com/office/officeart/2005/8/layout/hList9"/>
    <dgm:cxn modelId="{FA231462-09F1-46C8-8155-083D8025CE5F}" srcId="{635A45DA-90AC-40CD-8D1F-EF4C5A0D02B9}" destId="{79B0BF92-5ABA-4FA5-BC50-047419B7915F}" srcOrd="1" destOrd="0" parTransId="{0F2C54FD-DC33-400C-934A-9BBC0B0C2D7A}" sibTransId="{C0AB03A5-4E61-4F03-8DF3-1C6A680F3E64}"/>
    <dgm:cxn modelId="{47497B43-335B-4786-ADED-1464464EBCE4}" type="presOf" srcId="{863F1ED3-01B7-42B5-85AF-76ACBAECAE19}" destId="{37023E69-6D4D-4894-AD48-EC20936F8DAE}" srcOrd="0" destOrd="0" presId="urn:microsoft.com/office/officeart/2005/8/layout/hList9"/>
    <dgm:cxn modelId="{9E833264-F2B2-45A1-8014-E628BE56078C}" srcId="{E93410D8-553E-4FB6-BADC-719C344410CC}" destId="{863F1ED3-01B7-42B5-85AF-76ACBAECAE19}" srcOrd="0" destOrd="0" parTransId="{9203E21D-00E5-4667-B1AE-90E7DCBD55BA}" sibTransId="{802E820C-882D-4157-A099-788C32311290}"/>
    <dgm:cxn modelId="{68B5BE46-FB0B-4E7E-ACBD-1579E952EE46}" srcId="{8CC2972A-8ECD-4AD0-8D4F-CCE44533137B}" destId="{E93410D8-553E-4FB6-BADC-719C344410CC}" srcOrd="1" destOrd="0" parTransId="{4AEE8F23-EC5C-4A70-BF00-F61A4E41D2BA}" sibTransId="{2AF528F1-2230-4E9A-B24C-FA7348071685}"/>
    <dgm:cxn modelId="{96269D6B-91FA-4283-9EA8-A23393682794}" type="presOf" srcId="{90696CBF-3FCC-45C1-8DD1-F5FA0E24DE51}" destId="{ADEAD26C-D64B-4D26-B82C-39B39FFCF2D3}" srcOrd="1" destOrd="0" presId="urn:microsoft.com/office/officeart/2005/8/layout/hList9"/>
    <dgm:cxn modelId="{9B94B471-922D-48F6-98D0-B898AF8C8230}" type="presOf" srcId="{C5967E69-AF6F-4B4D-85FD-C958E179A549}" destId="{A323B31B-AE6A-4E2D-AB25-2B25053A938A}" srcOrd="1" destOrd="0" presId="urn:microsoft.com/office/officeart/2005/8/layout/hList9"/>
    <dgm:cxn modelId="{46887A58-42AC-4B04-9F01-BF34C04B08B3}" type="presOf" srcId="{863F1ED3-01B7-42B5-85AF-76ACBAECAE19}" destId="{8C8DC336-B5CA-4723-9D6C-86CFAF903E82}" srcOrd="1" destOrd="0" presId="urn:microsoft.com/office/officeart/2005/8/layout/hList9"/>
    <dgm:cxn modelId="{5B5413C8-CCDE-4B89-9E47-880147AEE079}" type="presOf" srcId="{C5967E69-AF6F-4B4D-85FD-C958E179A549}" destId="{AB7E76BA-878F-4169-884B-56D0AD7E35B6}" srcOrd="0" destOrd="0" presId="urn:microsoft.com/office/officeart/2005/8/layout/hList9"/>
    <dgm:cxn modelId="{F8FA28F3-5426-4F3E-931D-0E85849FB76D}" srcId="{8CC2972A-8ECD-4AD0-8D4F-CCE44533137B}" destId="{635A45DA-90AC-40CD-8D1F-EF4C5A0D02B9}" srcOrd="0" destOrd="0" parTransId="{0EEB60B7-937F-4853-91A3-8790E9382B96}" sibTransId="{AC51243B-4D41-4226-957F-F053A8BBB2DA}"/>
    <dgm:cxn modelId="{376F16F6-3B23-4959-87E1-62DE0128F815}" type="presOf" srcId="{79B0BF92-5ABA-4FA5-BC50-047419B7915F}" destId="{C7A4558D-3C9D-42E4-B647-2951AAF45570}" srcOrd="0" destOrd="0" presId="urn:microsoft.com/office/officeart/2005/8/layout/hList9"/>
    <dgm:cxn modelId="{CA46B3FE-24EE-4B93-8E4B-EE016874468D}" type="presOf" srcId="{E93410D8-553E-4FB6-BADC-719C344410CC}" destId="{26216BA2-3022-4EB2-AABF-27EE4412804C}" srcOrd="0" destOrd="0" presId="urn:microsoft.com/office/officeart/2005/8/layout/hList9"/>
    <dgm:cxn modelId="{0946D4F3-487F-4246-880B-4C8FA4C30A77}" type="presParOf" srcId="{0071563E-4AB3-4447-91C6-F8A0E756C9BD}" destId="{EAFB0721-4809-482A-A6F2-BE4F7A95089E}" srcOrd="0" destOrd="0" presId="urn:microsoft.com/office/officeart/2005/8/layout/hList9"/>
    <dgm:cxn modelId="{98E2F884-312B-4DC6-9CDA-6F065CA1E7D8}" type="presParOf" srcId="{0071563E-4AB3-4447-91C6-F8A0E756C9BD}" destId="{E5053019-2D77-4B40-BC5C-98F3355CF108}" srcOrd="1" destOrd="0" presId="urn:microsoft.com/office/officeart/2005/8/layout/hList9"/>
    <dgm:cxn modelId="{D321E461-4DC3-4F5F-82BF-2316F0C9E00A}" type="presParOf" srcId="{E5053019-2D77-4B40-BC5C-98F3355CF108}" destId="{C796269C-7BF2-42EC-9EDE-B87F7FD72A48}" srcOrd="0" destOrd="0" presId="urn:microsoft.com/office/officeart/2005/8/layout/hList9"/>
    <dgm:cxn modelId="{3B80F8EF-80BA-41E0-9CC6-786917E79B0A}" type="presParOf" srcId="{E5053019-2D77-4B40-BC5C-98F3355CF108}" destId="{B82F5324-4F06-4F97-B85F-18D6A9832464}" srcOrd="1" destOrd="0" presId="urn:microsoft.com/office/officeart/2005/8/layout/hList9"/>
    <dgm:cxn modelId="{93854F88-B966-4E0F-A7DC-2F9D14E0B3D7}" type="presParOf" srcId="{B82F5324-4F06-4F97-B85F-18D6A9832464}" destId="{AB7E76BA-878F-4169-884B-56D0AD7E35B6}" srcOrd="0" destOrd="0" presId="urn:microsoft.com/office/officeart/2005/8/layout/hList9"/>
    <dgm:cxn modelId="{C28462D6-A374-4308-84C7-3963D6E64947}" type="presParOf" srcId="{B82F5324-4F06-4F97-B85F-18D6A9832464}" destId="{A323B31B-AE6A-4E2D-AB25-2B25053A938A}" srcOrd="1" destOrd="0" presId="urn:microsoft.com/office/officeart/2005/8/layout/hList9"/>
    <dgm:cxn modelId="{BA1FAB09-0CC8-4892-81D5-B548309F7BCD}" type="presParOf" srcId="{E5053019-2D77-4B40-BC5C-98F3355CF108}" destId="{B86AB70D-5F40-497E-A3C4-98A1A0691BD0}" srcOrd="2" destOrd="0" presId="urn:microsoft.com/office/officeart/2005/8/layout/hList9"/>
    <dgm:cxn modelId="{DE9DC58B-5CE4-4F17-9F22-8F3B413ABBFB}" type="presParOf" srcId="{B86AB70D-5F40-497E-A3C4-98A1A0691BD0}" destId="{C7A4558D-3C9D-42E4-B647-2951AAF45570}" srcOrd="0" destOrd="0" presId="urn:microsoft.com/office/officeart/2005/8/layout/hList9"/>
    <dgm:cxn modelId="{E1F3F4A4-6098-4602-975F-8EF2FE178CC0}" type="presParOf" srcId="{B86AB70D-5F40-497E-A3C4-98A1A0691BD0}" destId="{7F062DDE-51E9-4467-B4AE-22B4C5510FBB}" srcOrd="1" destOrd="0" presId="urn:microsoft.com/office/officeart/2005/8/layout/hList9"/>
    <dgm:cxn modelId="{8D337BAF-E9CF-4A87-8BC9-B0202E43DC41}" type="presParOf" srcId="{0071563E-4AB3-4447-91C6-F8A0E756C9BD}" destId="{273E0C2A-A983-4D50-A757-863BC1D9E3D1}" srcOrd="2" destOrd="0" presId="urn:microsoft.com/office/officeart/2005/8/layout/hList9"/>
    <dgm:cxn modelId="{67E3A577-1C83-4C11-A342-6F01608DEC00}" type="presParOf" srcId="{0071563E-4AB3-4447-91C6-F8A0E756C9BD}" destId="{ACA8C823-6D60-4568-A686-DC6D7404D372}" srcOrd="3" destOrd="0" presId="urn:microsoft.com/office/officeart/2005/8/layout/hList9"/>
    <dgm:cxn modelId="{BEABCEE2-293B-4DEB-ACD6-19101554213F}" type="presParOf" srcId="{0071563E-4AB3-4447-91C6-F8A0E756C9BD}" destId="{1F14E4F2-7308-4094-9E64-E7BD3A451DAE}" srcOrd="4" destOrd="0" presId="urn:microsoft.com/office/officeart/2005/8/layout/hList9"/>
    <dgm:cxn modelId="{A258C733-ECE6-49DF-A1A3-1AD847423531}" type="presParOf" srcId="{0071563E-4AB3-4447-91C6-F8A0E756C9BD}" destId="{9A268459-31AB-46AB-9B09-16F5B0D7489E}" srcOrd="5" destOrd="0" presId="urn:microsoft.com/office/officeart/2005/8/layout/hList9"/>
    <dgm:cxn modelId="{DC6F7963-B204-415D-B693-44BAF76F6968}" type="presParOf" srcId="{0071563E-4AB3-4447-91C6-F8A0E756C9BD}" destId="{F4AF05A0-F0F5-4E0E-ADDA-970978106E42}" srcOrd="6" destOrd="0" presId="urn:microsoft.com/office/officeart/2005/8/layout/hList9"/>
    <dgm:cxn modelId="{39214C70-AA43-4757-ABF4-261A09B3528E}" type="presParOf" srcId="{F4AF05A0-F0F5-4E0E-ADDA-970978106E42}" destId="{C4B928BF-05A8-436C-AC87-55037697C41C}" srcOrd="0" destOrd="0" presId="urn:microsoft.com/office/officeart/2005/8/layout/hList9"/>
    <dgm:cxn modelId="{913C6D5D-6D51-427B-AE1D-CD1E45D0B10B}" type="presParOf" srcId="{F4AF05A0-F0F5-4E0E-ADDA-970978106E42}" destId="{C97491D3-4C83-4B50-B10E-965FEE9336F3}" srcOrd="1" destOrd="0" presId="urn:microsoft.com/office/officeart/2005/8/layout/hList9"/>
    <dgm:cxn modelId="{0838318B-A92E-43C4-B11B-39916F83CDFF}" type="presParOf" srcId="{C97491D3-4C83-4B50-B10E-965FEE9336F3}" destId="{37023E69-6D4D-4894-AD48-EC20936F8DAE}" srcOrd="0" destOrd="0" presId="urn:microsoft.com/office/officeart/2005/8/layout/hList9"/>
    <dgm:cxn modelId="{97C10FB4-55A0-47B8-A058-BEBEF8473A1B}" type="presParOf" srcId="{C97491D3-4C83-4B50-B10E-965FEE9336F3}" destId="{8C8DC336-B5CA-4723-9D6C-86CFAF903E82}" srcOrd="1" destOrd="0" presId="urn:microsoft.com/office/officeart/2005/8/layout/hList9"/>
    <dgm:cxn modelId="{0EDBD22A-2AB7-40A3-B8CE-A19B45C5AAA9}" type="presParOf" srcId="{F4AF05A0-F0F5-4E0E-ADDA-970978106E42}" destId="{7BF09B06-F51D-4291-AFDF-BC98515984F0}" srcOrd="2" destOrd="0" presId="urn:microsoft.com/office/officeart/2005/8/layout/hList9"/>
    <dgm:cxn modelId="{AFB808F1-7E68-439E-9521-E41402145CDF}" type="presParOf" srcId="{7BF09B06-F51D-4291-AFDF-BC98515984F0}" destId="{CDC397E2-0C59-4CD2-8335-07EFB80BADFB}" srcOrd="0" destOrd="0" presId="urn:microsoft.com/office/officeart/2005/8/layout/hList9"/>
    <dgm:cxn modelId="{CE8A66D9-84FE-4F9C-97AE-85C03022FDE3}" type="presParOf" srcId="{7BF09B06-F51D-4291-AFDF-BC98515984F0}" destId="{ADEAD26C-D64B-4D26-B82C-39B39FFCF2D3}" srcOrd="1" destOrd="0" presId="urn:microsoft.com/office/officeart/2005/8/layout/hList9"/>
    <dgm:cxn modelId="{093CE8A8-033E-4B18-A78B-705A5F190996}" type="presParOf" srcId="{0071563E-4AB3-4447-91C6-F8A0E756C9BD}" destId="{B31BE70B-45DA-40FE-A4A2-A2D9A1BE292D}" srcOrd="7" destOrd="0" presId="urn:microsoft.com/office/officeart/2005/8/layout/hList9"/>
    <dgm:cxn modelId="{5FE677AB-1C51-4B07-99E0-1698D6F8B720}" type="presParOf" srcId="{0071563E-4AB3-4447-91C6-F8A0E756C9BD}" destId="{26216BA2-3022-4EB2-AABF-27EE4412804C}" srcOrd="8" destOrd="0" presId="urn:microsoft.com/office/officeart/2005/8/layout/hList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CC2972A-8ECD-4AD0-8D4F-CCE44533137B}" type="doc">
      <dgm:prSet loTypeId="urn:microsoft.com/office/officeart/2005/8/layout/hList9" loCatId="list" qsTypeId="urn:microsoft.com/office/officeart/2005/8/quickstyle/simple1" qsCatId="simple" csTypeId="urn:microsoft.com/office/officeart/2005/8/colors/accent1_2" csCatId="accent1" phldr="1"/>
      <dgm:spPr/>
      <dgm:t>
        <a:bodyPr/>
        <a:lstStyle/>
        <a:p>
          <a:endParaRPr lang="en-US"/>
        </a:p>
      </dgm:t>
    </dgm:pt>
    <dgm:pt modelId="{635A45DA-90AC-40CD-8D1F-EF4C5A0D02B9}">
      <dgm:prSet phldrT="[Text]"/>
      <dgm:spPr/>
      <dgm:t>
        <a:bodyPr/>
        <a:lstStyle/>
        <a:p>
          <a:r>
            <a:rPr lang="en-US"/>
            <a:t>Adsorbtion</a:t>
          </a:r>
        </a:p>
      </dgm:t>
    </dgm:pt>
    <dgm:pt modelId="{0EEB60B7-937F-4853-91A3-8790E9382B96}" type="parTrans" cxnId="{F8FA28F3-5426-4F3E-931D-0E85849FB76D}">
      <dgm:prSet/>
      <dgm:spPr/>
      <dgm:t>
        <a:bodyPr/>
        <a:lstStyle/>
        <a:p>
          <a:endParaRPr lang="en-US"/>
        </a:p>
      </dgm:t>
    </dgm:pt>
    <dgm:pt modelId="{AC51243B-4D41-4226-957F-F053A8BBB2DA}" type="sibTrans" cxnId="{F8FA28F3-5426-4F3E-931D-0E85849FB76D}">
      <dgm:prSet/>
      <dgm:spPr/>
      <dgm:t>
        <a:bodyPr/>
        <a:lstStyle/>
        <a:p>
          <a:endParaRPr lang="en-US"/>
        </a:p>
      </dgm:t>
    </dgm:pt>
    <dgm:pt modelId="{C5967E69-AF6F-4B4D-85FD-C958E179A549}">
      <dgm:prSet phldrT="[Text]"/>
      <dgm:spPr/>
      <dgm:t>
        <a:bodyPr/>
        <a:lstStyle/>
        <a:p>
          <a:r>
            <a:rPr lang="en-US"/>
            <a:t>Hydrogen is Stuck to the Compound’s Surface</a:t>
          </a:r>
        </a:p>
      </dgm:t>
    </dgm:pt>
    <dgm:pt modelId="{FFDBA89F-43CD-421C-94B7-FD83CD0DD1D8}" type="parTrans" cxnId="{3277D219-743D-471C-95E8-82B4E3C15549}">
      <dgm:prSet/>
      <dgm:spPr/>
      <dgm:t>
        <a:bodyPr/>
        <a:lstStyle/>
        <a:p>
          <a:endParaRPr lang="en-US"/>
        </a:p>
      </dgm:t>
    </dgm:pt>
    <dgm:pt modelId="{EB053147-7CCD-453D-BC3F-A742BE89DC93}" type="sibTrans" cxnId="{3277D219-743D-471C-95E8-82B4E3C15549}">
      <dgm:prSet/>
      <dgm:spPr/>
      <dgm:t>
        <a:bodyPr/>
        <a:lstStyle/>
        <a:p>
          <a:endParaRPr lang="en-US"/>
        </a:p>
      </dgm:t>
    </dgm:pt>
    <dgm:pt modelId="{E93410D8-553E-4FB6-BADC-719C344410CC}">
      <dgm:prSet phldrT="[Text]"/>
      <dgm:spPr/>
      <dgm:t>
        <a:bodyPr/>
        <a:lstStyle/>
        <a:p>
          <a:r>
            <a:rPr lang="en-US"/>
            <a:t>Absorption</a:t>
          </a:r>
        </a:p>
      </dgm:t>
    </dgm:pt>
    <dgm:pt modelId="{4AEE8F23-EC5C-4A70-BF00-F61A4E41D2BA}" type="parTrans" cxnId="{68B5BE46-FB0B-4E7E-ACBD-1579E952EE46}">
      <dgm:prSet/>
      <dgm:spPr/>
      <dgm:t>
        <a:bodyPr/>
        <a:lstStyle/>
        <a:p>
          <a:endParaRPr lang="en-US"/>
        </a:p>
      </dgm:t>
    </dgm:pt>
    <dgm:pt modelId="{2AF528F1-2230-4E9A-B24C-FA7348071685}" type="sibTrans" cxnId="{68B5BE46-FB0B-4E7E-ACBD-1579E952EE46}">
      <dgm:prSet/>
      <dgm:spPr/>
      <dgm:t>
        <a:bodyPr/>
        <a:lstStyle/>
        <a:p>
          <a:endParaRPr lang="en-US"/>
        </a:p>
      </dgm:t>
    </dgm:pt>
    <dgm:pt modelId="{863F1ED3-01B7-42B5-85AF-76ACBAECAE19}">
      <dgm:prSet phldrT="[Text]"/>
      <dgm:spPr/>
      <dgm:t>
        <a:bodyPr/>
        <a:lstStyle/>
        <a:p>
          <a:r>
            <a:rPr lang="en-US"/>
            <a:t>Hydrogen is Encased by the Compound</a:t>
          </a:r>
        </a:p>
      </dgm:t>
    </dgm:pt>
    <dgm:pt modelId="{9203E21D-00E5-4667-B1AE-90E7DCBD55BA}" type="parTrans" cxnId="{9E833264-F2B2-45A1-8014-E628BE56078C}">
      <dgm:prSet/>
      <dgm:spPr/>
      <dgm:t>
        <a:bodyPr/>
        <a:lstStyle/>
        <a:p>
          <a:endParaRPr lang="en-US"/>
        </a:p>
      </dgm:t>
    </dgm:pt>
    <dgm:pt modelId="{802E820C-882D-4157-A099-788C32311290}" type="sibTrans" cxnId="{9E833264-F2B2-45A1-8014-E628BE56078C}">
      <dgm:prSet/>
      <dgm:spPr/>
      <dgm:t>
        <a:bodyPr/>
        <a:lstStyle/>
        <a:p>
          <a:endParaRPr lang="en-US"/>
        </a:p>
      </dgm:t>
    </dgm:pt>
    <dgm:pt modelId="{0071563E-4AB3-4447-91C6-F8A0E756C9BD}" type="pres">
      <dgm:prSet presAssocID="{8CC2972A-8ECD-4AD0-8D4F-CCE44533137B}" presName="list" presStyleCnt="0">
        <dgm:presLayoutVars>
          <dgm:dir/>
          <dgm:animLvl val="lvl"/>
        </dgm:presLayoutVars>
      </dgm:prSet>
      <dgm:spPr/>
    </dgm:pt>
    <dgm:pt modelId="{EAFB0721-4809-482A-A6F2-BE4F7A95089E}" type="pres">
      <dgm:prSet presAssocID="{635A45DA-90AC-40CD-8D1F-EF4C5A0D02B9}" presName="posSpace" presStyleCnt="0"/>
      <dgm:spPr/>
    </dgm:pt>
    <dgm:pt modelId="{E5053019-2D77-4B40-BC5C-98F3355CF108}" type="pres">
      <dgm:prSet presAssocID="{635A45DA-90AC-40CD-8D1F-EF4C5A0D02B9}" presName="vertFlow" presStyleCnt="0"/>
      <dgm:spPr/>
    </dgm:pt>
    <dgm:pt modelId="{C796269C-7BF2-42EC-9EDE-B87F7FD72A48}" type="pres">
      <dgm:prSet presAssocID="{635A45DA-90AC-40CD-8D1F-EF4C5A0D02B9}" presName="topSpace" presStyleCnt="0"/>
      <dgm:spPr/>
    </dgm:pt>
    <dgm:pt modelId="{B82F5324-4F06-4F97-B85F-18D6A9832464}" type="pres">
      <dgm:prSet presAssocID="{635A45DA-90AC-40CD-8D1F-EF4C5A0D02B9}" presName="firstComp" presStyleCnt="0"/>
      <dgm:spPr/>
    </dgm:pt>
    <dgm:pt modelId="{AB7E76BA-878F-4169-884B-56D0AD7E35B6}" type="pres">
      <dgm:prSet presAssocID="{635A45DA-90AC-40CD-8D1F-EF4C5A0D02B9}" presName="firstChild" presStyleLbl="bgAccFollowNode1" presStyleIdx="0" presStyleCnt="2"/>
      <dgm:spPr/>
    </dgm:pt>
    <dgm:pt modelId="{A323B31B-AE6A-4E2D-AB25-2B25053A938A}" type="pres">
      <dgm:prSet presAssocID="{635A45DA-90AC-40CD-8D1F-EF4C5A0D02B9}" presName="firstChildTx" presStyleLbl="bgAccFollowNode1" presStyleIdx="0" presStyleCnt="2">
        <dgm:presLayoutVars>
          <dgm:bulletEnabled val="1"/>
        </dgm:presLayoutVars>
      </dgm:prSet>
      <dgm:spPr/>
    </dgm:pt>
    <dgm:pt modelId="{273E0C2A-A983-4D50-A757-863BC1D9E3D1}" type="pres">
      <dgm:prSet presAssocID="{635A45DA-90AC-40CD-8D1F-EF4C5A0D02B9}" presName="negSpace" presStyleCnt="0"/>
      <dgm:spPr/>
    </dgm:pt>
    <dgm:pt modelId="{ACA8C823-6D60-4568-A686-DC6D7404D372}" type="pres">
      <dgm:prSet presAssocID="{635A45DA-90AC-40CD-8D1F-EF4C5A0D02B9}" presName="circle" presStyleLbl="node1" presStyleIdx="0" presStyleCnt="2"/>
      <dgm:spPr/>
    </dgm:pt>
    <dgm:pt modelId="{1F14E4F2-7308-4094-9E64-E7BD3A451DAE}" type="pres">
      <dgm:prSet presAssocID="{AC51243B-4D41-4226-957F-F053A8BBB2DA}" presName="transSpace" presStyleCnt="0"/>
      <dgm:spPr/>
    </dgm:pt>
    <dgm:pt modelId="{9A268459-31AB-46AB-9B09-16F5B0D7489E}" type="pres">
      <dgm:prSet presAssocID="{E93410D8-553E-4FB6-BADC-719C344410CC}" presName="posSpace" presStyleCnt="0"/>
      <dgm:spPr/>
    </dgm:pt>
    <dgm:pt modelId="{F4AF05A0-F0F5-4E0E-ADDA-970978106E42}" type="pres">
      <dgm:prSet presAssocID="{E93410D8-553E-4FB6-BADC-719C344410CC}" presName="vertFlow" presStyleCnt="0"/>
      <dgm:spPr/>
    </dgm:pt>
    <dgm:pt modelId="{C4B928BF-05A8-436C-AC87-55037697C41C}" type="pres">
      <dgm:prSet presAssocID="{E93410D8-553E-4FB6-BADC-719C344410CC}" presName="topSpace" presStyleCnt="0"/>
      <dgm:spPr/>
    </dgm:pt>
    <dgm:pt modelId="{C97491D3-4C83-4B50-B10E-965FEE9336F3}" type="pres">
      <dgm:prSet presAssocID="{E93410D8-553E-4FB6-BADC-719C344410CC}" presName="firstComp" presStyleCnt="0"/>
      <dgm:spPr/>
    </dgm:pt>
    <dgm:pt modelId="{37023E69-6D4D-4894-AD48-EC20936F8DAE}" type="pres">
      <dgm:prSet presAssocID="{E93410D8-553E-4FB6-BADC-719C344410CC}" presName="firstChild" presStyleLbl="bgAccFollowNode1" presStyleIdx="1" presStyleCnt="2"/>
      <dgm:spPr/>
    </dgm:pt>
    <dgm:pt modelId="{8C8DC336-B5CA-4723-9D6C-86CFAF903E82}" type="pres">
      <dgm:prSet presAssocID="{E93410D8-553E-4FB6-BADC-719C344410CC}" presName="firstChildTx" presStyleLbl="bgAccFollowNode1" presStyleIdx="1" presStyleCnt="2">
        <dgm:presLayoutVars>
          <dgm:bulletEnabled val="1"/>
        </dgm:presLayoutVars>
      </dgm:prSet>
      <dgm:spPr/>
    </dgm:pt>
    <dgm:pt modelId="{B31BE70B-45DA-40FE-A4A2-A2D9A1BE292D}" type="pres">
      <dgm:prSet presAssocID="{E93410D8-553E-4FB6-BADC-719C344410CC}" presName="negSpace" presStyleCnt="0"/>
      <dgm:spPr/>
    </dgm:pt>
    <dgm:pt modelId="{26216BA2-3022-4EB2-AABF-27EE4412804C}" type="pres">
      <dgm:prSet presAssocID="{E93410D8-553E-4FB6-BADC-719C344410CC}" presName="circle" presStyleLbl="node1" presStyleIdx="1" presStyleCnt="2"/>
      <dgm:spPr/>
    </dgm:pt>
  </dgm:ptLst>
  <dgm:cxnLst>
    <dgm:cxn modelId="{ECD6CD0A-FA21-48CB-936F-14F735104187}" type="presOf" srcId="{635A45DA-90AC-40CD-8D1F-EF4C5A0D02B9}" destId="{ACA8C823-6D60-4568-A686-DC6D7404D372}" srcOrd="0" destOrd="0" presId="urn:microsoft.com/office/officeart/2005/8/layout/hList9"/>
    <dgm:cxn modelId="{1866C613-DED0-461F-A3B7-1B43E04CCB74}" type="presOf" srcId="{8CC2972A-8ECD-4AD0-8D4F-CCE44533137B}" destId="{0071563E-4AB3-4447-91C6-F8A0E756C9BD}" srcOrd="0" destOrd="0" presId="urn:microsoft.com/office/officeart/2005/8/layout/hList9"/>
    <dgm:cxn modelId="{3277D219-743D-471C-95E8-82B4E3C15549}" srcId="{635A45DA-90AC-40CD-8D1F-EF4C5A0D02B9}" destId="{C5967E69-AF6F-4B4D-85FD-C958E179A549}" srcOrd="0" destOrd="0" parTransId="{FFDBA89F-43CD-421C-94B7-FD83CD0DD1D8}" sibTransId="{EB053147-7CCD-453D-BC3F-A742BE89DC93}"/>
    <dgm:cxn modelId="{47497B43-335B-4786-ADED-1464464EBCE4}" type="presOf" srcId="{863F1ED3-01B7-42B5-85AF-76ACBAECAE19}" destId="{37023E69-6D4D-4894-AD48-EC20936F8DAE}" srcOrd="0" destOrd="0" presId="urn:microsoft.com/office/officeart/2005/8/layout/hList9"/>
    <dgm:cxn modelId="{9E833264-F2B2-45A1-8014-E628BE56078C}" srcId="{E93410D8-553E-4FB6-BADC-719C344410CC}" destId="{863F1ED3-01B7-42B5-85AF-76ACBAECAE19}" srcOrd="0" destOrd="0" parTransId="{9203E21D-00E5-4667-B1AE-90E7DCBD55BA}" sibTransId="{802E820C-882D-4157-A099-788C32311290}"/>
    <dgm:cxn modelId="{68B5BE46-FB0B-4E7E-ACBD-1579E952EE46}" srcId="{8CC2972A-8ECD-4AD0-8D4F-CCE44533137B}" destId="{E93410D8-553E-4FB6-BADC-719C344410CC}" srcOrd="1" destOrd="0" parTransId="{4AEE8F23-EC5C-4A70-BF00-F61A4E41D2BA}" sibTransId="{2AF528F1-2230-4E9A-B24C-FA7348071685}"/>
    <dgm:cxn modelId="{9B94B471-922D-48F6-98D0-B898AF8C8230}" type="presOf" srcId="{C5967E69-AF6F-4B4D-85FD-C958E179A549}" destId="{A323B31B-AE6A-4E2D-AB25-2B25053A938A}" srcOrd="1" destOrd="0" presId="urn:microsoft.com/office/officeart/2005/8/layout/hList9"/>
    <dgm:cxn modelId="{46887A58-42AC-4B04-9F01-BF34C04B08B3}" type="presOf" srcId="{863F1ED3-01B7-42B5-85AF-76ACBAECAE19}" destId="{8C8DC336-B5CA-4723-9D6C-86CFAF903E82}" srcOrd="1" destOrd="0" presId="urn:microsoft.com/office/officeart/2005/8/layout/hList9"/>
    <dgm:cxn modelId="{5B5413C8-CCDE-4B89-9E47-880147AEE079}" type="presOf" srcId="{C5967E69-AF6F-4B4D-85FD-C958E179A549}" destId="{AB7E76BA-878F-4169-884B-56D0AD7E35B6}" srcOrd="0" destOrd="0" presId="urn:microsoft.com/office/officeart/2005/8/layout/hList9"/>
    <dgm:cxn modelId="{F8FA28F3-5426-4F3E-931D-0E85849FB76D}" srcId="{8CC2972A-8ECD-4AD0-8D4F-CCE44533137B}" destId="{635A45DA-90AC-40CD-8D1F-EF4C5A0D02B9}" srcOrd="0" destOrd="0" parTransId="{0EEB60B7-937F-4853-91A3-8790E9382B96}" sibTransId="{AC51243B-4D41-4226-957F-F053A8BBB2DA}"/>
    <dgm:cxn modelId="{CA46B3FE-24EE-4B93-8E4B-EE016874468D}" type="presOf" srcId="{E93410D8-553E-4FB6-BADC-719C344410CC}" destId="{26216BA2-3022-4EB2-AABF-27EE4412804C}" srcOrd="0" destOrd="0" presId="urn:microsoft.com/office/officeart/2005/8/layout/hList9"/>
    <dgm:cxn modelId="{0946D4F3-487F-4246-880B-4C8FA4C30A77}" type="presParOf" srcId="{0071563E-4AB3-4447-91C6-F8A0E756C9BD}" destId="{EAFB0721-4809-482A-A6F2-BE4F7A95089E}" srcOrd="0" destOrd="0" presId="urn:microsoft.com/office/officeart/2005/8/layout/hList9"/>
    <dgm:cxn modelId="{98E2F884-312B-4DC6-9CDA-6F065CA1E7D8}" type="presParOf" srcId="{0071563E-4AB3-4447-91C6-F8A0E756C9BD}" destId="{E5053019-2D77-4B40-BC5C-98F3355CF108}" srcOrd="1" destOrd="0" presId="urn:microsoft.com/office/officeart/2005/8/layout/hList9"/>
    <dgm:cxn modelId="{D321E461-4DC3-4F5F-82BF-2316F0C9E00A}" type="presParOf" srcId="{E5053019-2D77-4B40-BC5C-98F3355CF108}" destId="{C796269C-7BF2-42EC-9EDE-B87F7FD72A48}" srcOrd="0" destOrd="0" presId="urn:microsoft.com/office/officeart/2005/8/layout/hList9"/>
    <dgm:cxn modelId="{3B80F8EF-80BA-41E0-9CC6-786917E79B0A}" type="presParOf" srcId="{E5053019-2D77-4B40-BC5C-98F3355CF108}" destId="{B82F5324-4F06-4F97-B85F-18D6A9832464}" srcOrd="1" destOrd="0" presId="urn:microsoft.com/office/officeart/2005/8/layout/hList9"/>
    <dgm:cxn modelId="{93854F88-B966-4E0F-A7DC-2F9D14E0B3D7}" type="presParOf" srcId="{B82F5324-4F06-4F97-B85F-18D6A9832464}" destId="{AB7E76BA-878F-4169-884B-56D0AD7E35B6}" srcOrd="0" destOrd="0" presId="urn:microsoft.com/office/officeart/2005/8/layout/hList9"/>
    <dgm:cxn modelId="{C28462D6-A374-4308-84C7-3963D6E64947}" type="presParOf" srcId="{B82F5324-4F06-4F97-B85F-18D6A9832464}" destId="{A323B31B-AE6A-4E2D-AB25-2B25053A938A}" srcOrd="1" destOrd="0" presId="urn:microsoft.com/office/officeart/2005/8/layout/hList9"/>
    <dgm:cxn modelId="{8D337BAF-E9CF-4A87-8BC9-B0202E43DC41}" type="presParOf" srcId="{0071563E-4AB3-4447-91C6-F8A0E756C9BD}" destId="{273E0C2A-A983-4D50-A757-863BC1D9E3D1}" srcOrd="2" destOrd="0" presId="urn:microsoft.com/office/officeart/2005/8/layout/hList9"/>
    <dgm:cxn modelId="{67E3A577-1C83-4C11-A342-6F01608DEC00}" type="presParOf" srcId="{0071563E-4AB3-4447-91C6-F8A0E756C9BD}" destId="{ACA8C823-6D60-4568-A686-DC6D7404D372}" srcOrd="3" destOrd="0" presId="urn:microsoft.com/office/officeart/2005/8/layout/hList9"/>
    <dgm:cxn modelId="{BEABCEE2-293B-4DEB-ACD6-19101554213F}" type="presParOf" srcId="{0071563E-4AB3-4447-91C6-F8A0E756C9BD}" destId="{1F14E4F2-7308-4094-9E64-E7BD3A451DAE}" srcOrd="4" destOrd="0" presId="urn:microsoft.com/office/officeart/2005/8/layout/hList9"/>
    <dgm:cxn modelId="{A258C733-ECE6-49DF-A1A3-1AD847423531}" type="presParOf" srcId="{0071563E-4AB3-4447-91C6-F8A0E756C9BD}" destId="{9A268459-31AB-46AB-9B09-16F5B0D7489E}" srcOrd="5" destOrd="0" presId="urn:microsoft.com/office/officeart/2005/8/layout/hList9"/>
    <dgm:cxn modelId="{DC6F7963-B204-415D-B693-44BAF76F6968}" type="presParOf" srcId="{0071563E-4AB3-4447-91C6-F8A0E756C9BD}" destId="{F4AF05A0-F0F5-4E0E-ADDA-970978106E42}" srcOrd="6" destOrd="0" presId="urn:microsoft.com/office/officeart/2005/8/layout/hList9"/>
    <dgm:cxn modelId="{39214C70-AA43-4757-ABF4-261A09B3528E}" type="presParOf" srcId="{F4AF05A0-F0F5-4E0E-ADDA-970978106E42}" destId="{C4B928BF-05A8-436C-AC87-55037697C41C}" srcOrd="0" destOrd="0" presId="urn:microsoft.com/office/officeart/2005/8/layout/hList9"/>
    <dgm:cxn modelId="{913C6D5D-6D51-427B-AE1D-CD1E45D0B10B}" type="presParOf" srcId="{F4AF05A0-F0F5-4E0E-ADDA-970978106E42}" destId="{C97491D3-4C83-4B50-B10E-965FEE9336F3}" srcOrd="1" destOrd="0" presId="urn:microsoft.com/office/officeart/2005/8/layout/hList9"/>
    <dgm:cxn modelId="{0838318B-A92E-43C4-B11B-39916F83CDFF}" type="presParOf" srcId="{C97491D3-4C83-4B50-B10E-965FEE9336F3}" destId="{37023E69-6D4D-4894-AD48-EC20936F8DAE}" srcOrd="0" destOrd="0" presId="urn:microsoft.com/office/officeart/2005/8/layout/hList9"/>
    <dgm:cxn modelId="{97C10FB4-55A0-47B8-A058-BEBEF8473A1B}" type="presParOf" srcId="{C97491D3-4C83-4B50-B10E-965FEE9336F3}" destId="{8C8DC336-B5CA-4723-9D6C-86CFAF903E82}" srcOrd="1" destOrd="0" presId="urn:microsoft.com/office/officeart/2005/8/layout/hList9"/>
    <dgm:cxn modelId="{093CE8A8-033E-4B18-A78B-705A5F190996}" type="presParOf" srcId="{0071563E-4AB3-4447-91C6-F8A0E756C9BD}" destId="{B31BE70B-45DA-40FE-A4A2-A2D9A1BE292D}" srcOrd="7" destOrd="0" presId="urn:microsoft.com/office/officeart/2005/8/layout/hList9"/>
    <dgm:cxn modelId="{5FE677AB-1C51-4B07-99E0-1698D6F8B720}" type="presParOf" srcId="{0071563E-4AB3-4447-91C6-F8A0E756C9BD}" destId="{26216BA2-3022-4EB2-AABF-27EE4412804C}" srcOrd="8" destOrd="0" presId="urn:microsoft.com/office/officeart/2005/8/layout/hList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0AA89D3-FCAB-429A-B185-58CFFE32FFA9}" type="doc">
      <dgm:prSet loTypeId="urn:diagrams.loki3.com/VaryingWidthList" loCatId="list" qsTypeId="urn:microsoft.com/office/officeart/2005/8/quickstyle/simple1" qsCatId="simple" csTypeId="urn:microsoft.com/office/officeart/2005/8/colors/accent1_2" csCatId="accent1" phldr="1"/>
      <dgm:spPr/>
    </dgm:pt>
    <dgm:pt modelId="{EC6114C1-A336-4E85-9ED8-269C16666381}">
      <dgm:prSet phldrT="[Text]"/>
      <dgm:spPr/>
      <dgm:t>
        <a:bodyPr/>
        <a:lstStyle/>
        <a:p>
          <a:r>
            <a:rPr lang="en-US"/>
            <a:t>Energy Labs</a:t>
          </a:r>
        </a:p>
      </dgm:t>
    </dgm:pt>
    <dgm:pt modelId="{5F1DA7A4-53A3-43FF-887F-1091D7A9A4DB}" type="parTrans" cxnId="{085D57D5-1E44-4D68-8957-63820E95A6C5}">
      <dgm:prSet/>
      <dgm:spPr/>
      <dgm:t>
        <a:bodyPr/>
        <a:lstStyle/>
        <a:p>
          <a:endParaRPr lang="en-US"/>
        </a:p>
      </dgm:t>
    </dgm:pt>
    <dgm:pt modelId="{AF640950-36D3-47B5-AAAE-4DCD73066187}" type="sibTrans" cxnId="{085D57D5-1E44-4D68-8957-63820E95A6C5}">
      <dgm:prSet/>
      <dgm:spPr/>
      <dgm:t>
        <a:bodyPr/>
        <a:lstStyle/>
        <a:p>
          <a:endParaRPr lang="en-US"/>
        </a:p>
      </dgm:t>
    </dgm:pt>
    <dgm:pt modelId="{CE0A4E97-4348-4410-BDA8-420CC33C8ECC}">
      <dgm:prSet phldrT="[Text]"/>
      <dgm:spPr/>
      <dgm:t>
        <a:bodyPr/>
        <a:lstStyle/>
        <a:p>
          <a:r>
            <a:rPr lang="en-US"/>
            <a:t>Energy Classrooms</a:t>
          </a:r>
        </a:p>
      </dgm:t>
    </dgm:pt>
    <dgm:pt modelId="{A34389BF-B54B-457F-B9C6-6DF9C9549B3E}" type="parTrans" cxnId="{43ECE22B-F65C-4DD2-A44A-F417548F4EA9}">
      <dgm:prSet/>
      <dgm:spPr/>
      <dgm:t>
        <a:bodyPr/>
        <a:lstStyle/>
        <a:p>
          <a:endParaRPr lang="en-US"/>
        </a:p>
      </dgm:t>
    </dgm:pt>
    <dgm:pt modelId="{13A5E701-995F-493E-8118-4DBBEB2E6DE1}" type="sibTrans" cxnId="{43ECE22B-F65C-4DD2-A44A-F417548F4EA9}">
      <dgm:prSet/>
      <dgm:spPr/>
      <dgm:t>
        <a:bodyPr/>
        <a:lstStyle/>
        <a:p>
          <a:endParaRPr lang="en-US"/>
        </a:p>
      </dgm:t>
    </dgm:pt>
    <dgm:pt modelId="{E532AF7B-7515-4D12-BA2C-1E1FCDDB2622}">
      <dgm:prSet phldrT="[Text]"/>
      <dgm:spPr/>
      <dgm:t>
        <a:bodyPr/>
        <a:lstStyle/>
        <a:p>
          <a:r>
            <a:rPr lang="en-US"/>
            <a:t>Viewable Demonstrations</a:t>
          </a:r>
        </a:p>
      </dgm:t>
    </dgm:pt>
    <dgm:pt modelId="{11260920-1770-4B66-9F9C-CB373E8F141B}" type="parTrans" cxnId="{3FFC253C-E716-45B5-8D55-17BC97DCCF3C}">
      <dgm:prSet/>
      <dgm:spPr/>
      <dgm:t>
        <a:bodyPr/>
        <a:lstStyle/>
        <a:p>
          <a:endParaRPr lang="en-US"/>
        </a:p>
      </dgm:t>
    </dgm:pt>
    <dgm:pt modelId="{7D984625-400C-41C4-AAE5-5E3943E1A800}" type="sibTrans" cxnId="{3FFC253C-E716-45B5-8D55-17BC97DCCF3C}">
      <dgm:prSet/>
      <dgm:spPr/>
      <dgm:t>
        <a:bodyPr/>
        <a:lstStyle/>
        <a:p>
          <a:endParaRPr lang="en-US"/>
        </a:p>
      </dgm:t>
    </dgm:pt>
    <dgm:pt modelId="{936841E0-B959-484B-94E1-8386A3219D7F}" type="pres">
      <dgm:prSet presAssocID="{30AA89D3-FCAB-429A-B185-58CFFE32FFA9}" presName="Name0" presStyleCnt="0">
        <dgm:presLayoutVars>
          <dgm:resizeHandles/>
        </dgm:presLayoutVars>
      </dgm:prSet>
      <dgm:spPr/>
    </dgm:pt>
    <dgm:pt modelId="{451F143A-3FAD-4E52-B7CF-0D4E83A17680}" type="pres">
      <dgm:prSet presAssocID="{EC6114C1-A336-4E85-9ED8-269C16666381}" presName="text" presStyleLbl="node1" presStyleIdx="0" presStyleCnt="3">
        <dgm:presLayoutVars>
          <dgm:bulletEnabled val="1"/>
        </dgm:presLayoutVars>
      </dgm:prSet>
      <dgm:spPr/>
    </dgm:pt>
    <dgm:pt modelId="{554792EF-7AA5-45C1-B52B-69AC2DEF7ACC}" type="pres">
      <dgm:prSet presAssocID="{AF640950-36D3-47B5-AAAE-4DCD73066187}" presName="space" presStyleCnt="0"/>
      <dgm:spPr/>
    </dgm:pt>
    <dgm:pt modelId="{D3430061-FDC1-46DE-85D4-92BDC80525C6}" type="pres">
      <dgm:prSet presAssocID="{CE0A4E97-4348-4410-BDA8-420CC33C8ECC}" presName="text" presStyleLbl="node1" presStyleIdx="1" presStyleCnt="3">
        <dgm:presLayoutVars>
          <dgm:bulletEnabled val="1"/>
        </dgm:presLayoutVars>
      </dgm:prSet>
      <dgm:spPr/>
    </dgm:pt>
    <dgm:pt modelId="{671C7222-32EE-40B4-B73B-CA1605E39FCE}" type="pres">
      <dgm:prSet presAssocID="{13A5E701-995F-493E-8118-4DBBEB2E6DE1}" presName="space" presStyleCnt="0"/>
      <dgm:spPr/>
    </dgm:pt>
    <dgm:pt modelId="{54F04E0D-66FF-425A-B5DA-042AA6E9BF89}" type="pres">
      <dgm:prSet presAssocID="{E532AF7B-7515-4D12-BA2C-1E1FCDDB2622}" presName="text" presStyleLbl="node1" presStyleIdx="2" presStyleCnt="3">
        <dgm:presLayoutVars>
          <dgm:bulletEnabled val="1"/>
        </dgm:presLayoutVars>
      </dgm:prSet>
      <dgm:spPr/>
    </dgm:pt>
  </dgm:ptLst>
  <dgm:cxnLst>
    <dgm:cxn modelId="{43ECE22B-F65C-4DD2-A44A-F417548F4EA9}" srcId="{30AA89D3-FCAB-429A-B185-58CFFE32FFA9}" destId="{CE0A4E97-4348-4410-BDA8-420CC33C8ECC}" srcOrd="1" destOrd="0" parTransId="{A34389BF-B54B-457F-B9C6-6DF9C9549B3E}" sibTransId="{13A5E701-995F-493E-8118-4DBBEB2E6DE1}"/>
    <dgm:cxn modelId="{3FFC253C-E716-45B5-8D55-17BC97DCCF3C}" srcId="{30AA89D3-FCAB-429A-B185-58CFFE32FFA9}" destId="{E532AF7B-7515-4D12-BA2C-1E1FCDDB2622}" srcOrd="2" destOrd="0" parTransId="{11260920-1770-4B66-9F9C-CB373E8F141B}" sibTransId="{7D984625-400C-41C4-AAE5-5E3943E1A800}"/>
    <dgm:cxn modelId="{6CAAA554-00B0-4091-9D73-9ED14323FEB4}" type="presOf" srcId="{30AA89D3-FCAB-429A-B185-58CFFE32FFA9}" destId="{936841E0-B959-484B-94E1-8386A3219D7F}" srcOrd="0" destOrd="0" presId="urn:diagrams.loki3.com/VaryingWidthList"/>
    <dgm:cxn modelId="{70D463C5-3002-43CB-8745-CF752E7A1687}" type="presOf" srcId="{E532AF7B-7515-4D12-BA2C-1E1FCDDB2622}" destId="{54F04E0D-66FF-425A-B5DA-042AA6E9BF89}" srcOrd="0" destOrd="0" presId="urn:diagrams.loki3.com/VaryingWidthList"/>
    <dgm:cxn modelId="{5F5EC5CD-3870-4EE1-BF03-2D2AC13F2048}" type="presOf" srcId="{CE0A4E97-4348-4410-BDA8-420CC33C8ECC}" destId="{D3430061-FDC1-46DE-85D4-92BDC80525C6}" srcOrd="0" destOrd="0" presId="urn:diagrams.loki3.com/VaryingWidthList"/>
    <dgm:cxn modelId="{085D57D5-1E44-4D68-8957-63820E95A6C5}" srcId="{30AA89D3-FCAB-429A-B185-58CFFE32FFA9}" destId="{EC6114C1-A336-4E85-9ED8-269C16666381}" srcOrd="0" destOrd="0" parTransId="{5F1DA7A4-53A3-43FF-887F-1091D7A9A4DB}" sibTransId="{AF640950-36D3-47B5-AAAE-4DCD73066187}"/>
    <dgm:cxn modelId="{B98DF3F8-50C3-4806-BBA1-2EB744508C6C}" type="presOf" srcId="{EC6114C1-A336-4E85-9ED8-269C16666381}" destId="{451F143A-3FAD-4E52-B7CF-0D4E83A17680}" srcOrd="0" destOrd="0" presId="urn:diagrams.loki3.com/VaryingWidthList"/>
    <dgm:cxn modelId="{0FBC628A-7625-4D88-88E1-BEA530CA7734}" type="presParOf" srcId="{936841E0-B959-484B-94E1-8386A3219D7F}" destId="{451F143A-3FAD-4E52-B7CF-0D4E83A17680}" srcOrd="0" destOrd="0" presId="urn:diagrams.loki3.com/VaryingWidthList"/>
    <dgm:cxn modelId="{ECB5BAB8-74B7-486E-862D-93BB603F6A4C}" type="presParOf" srcId="{936841E0-B959-484B-94E1-8386A3219D7F}" destId="{554792EF-7AA5-45C1-B52B-69AC2DEF7ACC}" srcOrd="1" destOrd="0" presId="urn:diagrams.loki3.com/VaryingWidthList"/>
    <dgm:cxn modelId="{BF9500C1-F3D4-41C1-A603-505EE4A33B6D}" type="presParOf" srcId="{936841E0-B959-484B-94E1-8386A3219D7F}" destId="{D3430061-FDC1-46DE-85D4-92BDC80525C6}" srcOrd="2" destOrd="0" presId="urn:diagrams.loki3.com/VaryingWidthList"/>
    <dgm:cxn modelId="{A324D7E1-C346-4ECA-BBEA-4F45FD472141}" type="presParOf" srcId="{936841E0-B959-484B-94E1-8386A3219D7F}" destId="{671C7222-32EE-40B4-B73B-CA1605E39FCE}" srcOrd="3" destOrd="0" presId="urn:diagrams.loki3.com/VaryingWidthList"/>
    <dgm:cxn modelId="{D4948B95-32DE-48F4-8C31-B5EC629D012A}" type="presParOf" srcId="{936841E0-B959-484B-94E1-8386A3219D7F}" destId="{54F04E0D-66FF-425A-B5DA-042AA6E9BF89}" srcOrd="4"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154ECB4-C04A-4A72-8F6F-ABE4583AEBA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455BF7D1-23F3-4866-B986-2A6EAE1467C3}">
      <dgm:prSet/>
      <dgm:spPr/>
      <dgm:t>
        <a:bodyPr/>
        <a:lstStyle/>
        <a:p>
          <a:pPr rtl="0"/>
          <a:r>
            <a:rPr lang="en-US">
              <a:latin typeface="+mn-lt"/>
            </a:rPr>
            <a:t>The DOE is researching multiple uses for hydrogen gas, producing the need for more hydrogen. This creates interest within Embry-Riddle to create an EyRIE Lab demonstrator that teaches the general public about hydrogen fuel and storage.</a:t>
          </a:r>
        </a:p>
      </dgm:t>
    </dgm:pt>
    <dgm:pt modelId="{EF5EF44D-DE16-409F-9DCC-3CF2239FBFBA}" type="parTrans" cxnId="{24E845F1-7ADB-45C3-A1E5-48A59C7786F8}">
      <dgm:prSet/>
      <dgm:spPr/>
      <dgm:t>
        <a:bodyPr/>
        <a:lstStyle/>
        <a:p>
          <a:endParaRPr lang="en-US"/>
        </a:p>
      </dgm:t>
    </dgm:pt>
    <dgm:pt modelId="{AFC2DDF2-404F-4E2A-BB78-5879D9C94746}" type="sibTrans" cxnId="{24E845F1-7ADB-45C3-A1E5-48A59C7786F8}">
      <dgm:prSet/>
      <dgm:spPr/>
      <dgm:t>
        <a:bodyPr/>
        <a:lstStyle/>
        <a:p>
          <a:endParaRPr lang="en-US"/>
        </a:p>
      </dgm:t>
    </dgm:pt>
    <dgm:pt modelId="{03184943-80EB-4E11-8350-9146F7DB8F38}" type="pres">
      <dgm:prSet presAssocID="{4154ECB4-C04A-4A72-8F6F-ABE4583AEBA9}" presName="Name0" presStyleCnt="0">
        <dgm:presLayoutVars>
          <dgm:dir/>
          <dgm:animLvl val="lvl"/>
          <dgm:resizeHandles val="exact"/>
        </dgm:presLayoutVars>
      </dgm:prSet>
      <dgm:spPr/>
    </dgm:pt>
    <dgm:pt modelId="{9A8AB87D-20B4-426C-B8B4-1BEC9FCD4F38}" type="pres">
      <dgm:prSet presAssocID="{455BF7D1-23F3-4866-B986-2A6EAE1467C3}" presName="composite" presStyleCnt="0"/>
      <dgm:spPr/>
    </dgm:pt>
    <dgm:pt modelId="{465F3DAD-1175-4843-9DF2-83CF655E0474}" type="pres">
      <dgm:prSet presAssocID="{455BF7D1-23F3-4866-B986-2A6EAE1467C3}" presName="parTx" presStyleLbl="alignNode1" presStyleIdx="0" presStyleCnt="1">
        <dgm:presLayoutVars>
          <dgm:chMax val="0"/>
          <dgm:chPref val="0"/>
          <dgm:bulletEnabled val="1"/>
        </dgm:presLayoutVars>
      </dgm:prSet>
      <dgm:spPr/>
    </dgm:pt>
    <dgm:pt modelId="{91301526-FA92-4A02-86BA-3E8E93109504}" type="pres">
      <dgm:prSet presAssocID="{455BF7D1-23F3-4866-B986-2A6EAE1467C3}" presName="desTx" presStyleLbl="alignAccFollowNode1" presStyleIdx="0" presStyleCnt="1">
        <dgm:presLayoutVars>
          <dgm:bulletEnabled val="1"/>
        </dgm:presLayoutVars>
      </dgm:prSet>
      <dgm:spPr/>
    </dgm:pt>
  </dgm:ptLst>
  <dgm:cxnLst>
    <dgm:cxn modelId="{001FDE84-FC98-42E4-8DA7-1BFCDACC646D}" type="presOf" srcId="{4154ECB4-C04A-4A72-8F6F-ABE4583AEBA9}" destId="{03184943-80EB-4E11-8350-9146F7DB8F38}" srcOrd="0" destOrd="0" presId="urn:microsoft.com/office/officeart/2005/8/layout/hList1"/>
    <dgm:cxn modelId="{FC94CDA4-4A97-46AF-9BF4-989B2684848B}" type="presOf" srcId="{455BF7D1-23F3-4866-B986-2A6EAE1467C3}" destId="{465F3DAD-1175-4843-9DF2-83CF655E0474}" srcOrd="0" destOrd="0" presId="urn:microsoft.com/office/officeart/2005/8/layout/hList1"/>
    <dgm:cxn modelId="{24E845F1-7ADB-45C3-A1E5-48A59C7786F8}" srcId="{4154ECB4-C04A-4A72-8F6F-ABE4583AEBA9}" destId="{455BF7D1-23F3-4866-B986-2A6EAE1467C3}" srcOrd="0" destOrd="0" parTransId="{EF5EF44D-DE16-409F-9DCC-3CF2239FBFBA}" sibTransId="{AFC2DDF2-404F-4E2A-BB78-5879D9C94746}"/>
    <dgm:cxn modelId="{E53FE285-C616-46F7-BCE0-9D1DF7E36CF6}" type="presParOf" srcId="{03184943-80EB-4E11-8350-9146F7DB8F38}" destId="{9A8AB87D-20B4-426C-B8B4-1BEC9FCD4F38}" srcOrd="0" destOrd="0" presId="urn:microsoft.com/office/officeart/2005/8/layout/hList1"/>
    <dgm:cxn modelId="{FFA25910-F140-4DC7-A10C-3EA82A58D4BF}" type="presParOf" srcId="{9A8AB87D-20B4-426C-B8B4-1BEC9FCD4F38}" destId="{465F3DAD-1175-4843-9DF2-83CF655E0474}" srcOrd="0" destOrd="0" presId="urn:microsoft.com/office/officeart/2005/8/layout/hList1"/>
    <dgm:cxn modelId="{661AADC6-24FC-4CFE-B1F2-63B091485095}" type="presParOf" srcId="{9A8AB87D-20B4-426C-B8B4-1BEC9FCD4F38}" destId="{91301526-FA92-4A02-86BA-3E8E93109504}"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FBB938D-B0E2-47FC-A63D-1E965C2A44EA}"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en-US"/>
        </a:p>
      </dgm:t>
    </dgm:pt>
    <dgm:pt modelId="{2F44037A-5373-459B-8A22-25BF95C55F2E}">
      <dgm:prSet/>
      <dgm:spPr/>
      <dgm:t>
        <a:bodyPr/>
        <a:lstStyle/>
        <a:p>
          <a:pPr rtl="0"/>
          <a:r>
            <a:rPr lang="en-US">
              <a:latin typeface="+mn-lt"/>
            </a:rPr>
            <a:t> ERH2’s purpose is to create a demonstrator to generate and store hydrogen at ambient conditions.</a:t>
          </a:r>
        </a:p>
      </dgm:t>
    </dgm:pt>
    <dgm:pt modelId="{077E0A25-9228-499F-8C84-1BB2820C5353}" type="parTrans" cxnId="{3B853DDD-15C1-4878-9CF0-78826C241FC5}">
      <dgm:prSet/>
      <dgm:spPr/>
      <dgm:t>
        <a:bodyPr/>
        <a:lstStyle/>
        <a:p>
          <a:endParaRPr lang="en-US"/>
        </a:p>
      </dgm:t>
    </dgm:pt>
    <dgm:pt modelId="{FBCA8CCF-25BA-4D05-B205-E9A51AE291B0}" type="sibTrans" cxnId="{3B853DDD-15C1-4878-9CF0-78826C241FC5}">
      <dgm:prSet/>
      <dgm:spPr/>
      <dgm:t>
        <a:bodyPr/>
        <a:lstStyle/>
        <a:p>
          <a:endParaRPr lang="en-US"/>
        </a:p>
      </dgm:t>
    </dgm:pt>
    <dgm:pt modelId="{109669FA-3C66-473F-87EE-C49E380F4763}" type="pres">
      <dgm:prSet presAssocID="{DFBB938D-B0E2-47FC-A63D-1E965C2A44EA}" presName="compositeShape" presStyleCnt="0">
        <dgm:presLayoutVars>
          <dgm:chMax val="7"/>
          <dgm:dir/>
          <dgm:resizeHandles val="exact"/>
        </dgm:presLayoutVars>
      </dgm:prSet>
      <dgm:spPr/>
    </dgm:pt>
    <dgm:pt modelId="{789C2D9C-CE1B-4217-9A67-3666418A9EB4}" type="pres">
      <dgm:prSet presAssocID="{2F44037A-5373-459B-8A22-25BF95C55F2E}" presName="circ1TxSh" presStyleLbl="vennNode1" presStyleIdx="0" presStyleCnt="1"/>
      <dgm:spPr/>
    </dgm:pt>
  </dgm:ptLst>
  <dgm:cxnLst>
    <dgm:cxn modelId="{7659D426-4150-4E2B-8243-937B4CEADF9A}" type="presOf" srcId="{DFBB938D-B0E2-47FC-A63D-1E965C2A44EA}" destId="{109669FA-3C66-473F-87EE-C49E380F4763}" srcOrd="0" destOrd="0" presId="urn:microsoft.com/office/officeart/2005/8/layout/venn1"/>
    <dgm:cxn modelId="{206BC8B2-3456-48C9-A73B-4B9F6DAFDFAB}" type="presOf" srcId="{2F44037A-5373-459B-8A22-25BF95C55F2E}" destId="{789C2D9C-CE1B-4217-9A67-3666418A9EB4}" srcOrd="0" destOrd="0" presId="urn:microsoft.com/office/officeart/2005/8/layout/venn1"/>
    <dgm:cxn modelId="{3B853DDD-15C1-4878-9CF0-78826C241FC5}" srcId="{DFBB938D-B0E2-47FC-A63D-1E965C2A44EA}" destId="{2F44037A-5373-459B-8A22-25BF95C55F2E}" srcOrd="0" destOrd="0" parTransId="{077E0A25-9228-499F-8C84-1BB2820C5353}" sibTransId="{FBCA8CCF-25BA-4D05-B205-E9A51AE291B0}"/>
    <dgm:cxn modelId="{85B268B8-076C-44E9-BF4A-ECC8279679E7}" type="presParOf" srcId="{109669FA-3C66-473F-87EE-C49E380F4763}" destId="{789C2D9C-CE1B-4217-9A67-3666418A9EB4}" srcOrd="0"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E30F652-5586-45E3-93B0-847917E7B4FD}" type="doc">
      <dgm:prSet loTypeId="urn:microsoft.com/office/officeart/2005/8/layout/process1" loCatId="process" qsTypeId="urn:microsoft.com/office/officeart/2005/8/quickstyle/simple1" qsCatId="simple" csTypeId="urn:microsoft.com/office/officeart/2005/8/colors/accent1_2" csCatId="accent1" phldr="1"/>
      <dgm:spPr/>
    </dgm:pt>
    <dgm:pt modelId="{FBCBD4F3-A89B-4FB3-9942-FA4E3A039F12}">
      <dgm:prSet phldrT="[Text]"/>
      <dgm:spPr/>
      <dgm:t>
        <a:bodyPr/>
        <a:lstStyle/>
        <a:p>
          <a:pPr rtl="0"/>
          <a:r>
            <a:rPr lang="en-US"/>
            <a:t>Electrolysis</a:t>
          </a:r>
          <a:r>
            <a:rPr lang="en-US">
              <a:latin typeface="Calibri Light" panose="020F0302020204030204"/>
            </a:rPr>
            <a:t>  </a:t>
          </a:r>
          <a:endParaRPr lang="en-US"/>
        </a:p>
      </dgm:t>
    </dgm:pt>
    <dgm:pt modelId="{C7B29771-FBF6-4200-9B95-7CD714224BA6}" type="parTrans" cxnId="{F4DF968D-9A26-492B-9B6C-C1DBD28BD158}">
      <dgm:prSet/>
      <dgm:spPr/>
      <dgm:t>
        <a:bodyPr/>
        <a:lstStyle/>
        <a:p>
          <a:endParaRPr lang="en-US"/>
        </a:p>
      </dgm:t>
    </dgm:pt>
    <dgm:pt modelId="{2088677D-A356-487D-AF64-2F73E9DC9B39}" type="sibTrans" cxnId="{F4DF968D-9A26-492B-9B6C-C1DBD28BD158}">
      <dgm:prSet/>
      <dgm:spPr/>
      <dgm:t>
        <a:bodyPr/>
        <a:lstStyle/>
        <a:p>
          <a:endParaRPr lang="en-US"/>
        </a:p>
      </dgm:t>
    </dgm:pt>
    <dgm:pt modelId="{A01C9712-A6A8-471D-8416-2AD58BBCF251}">
      <dgm:prSet phldrT="[Text]"/>
      <dgm:spPr/>
      <dgm:t>
        <a:bodyPr/>
        <a:lstStyle/>
        <a:p>
          <a:r>
            <a:rPr lang="en-US"/>
            <a:t>Material Storage</a:t>
          </a:r>
        </a:p>
      </dgm:t>
    </dgm:pt>
    <dgm:pt modelId="{DF168D36-8800-435F-A43F-D75CCD00FD77}" type="parTrans" cxnId="{3BA65E25-91E0-4507-9BF3-A8670A4D5399}">
      <dgm:prSet/>
      <dgm:spPr/>
      <dgm:t>
        <a:bodyPr/>
        <a:lstStyle/>
        <a:p>
          <a:endParaRPr lang="en-US"/>
        </a:p>
      </dgm:t>
    </dgm:pt>
    <dgm:pt modelId="{64F7C824-C39E-46B7-B84B-EA4EA5DB4181}" type="sibTrans" cxnId="{3BA65E25-91E0-4507-9BF3-A8670A4D5399}">
      <dgm:prSet/>
      <dgm:spPr/>
      <dgm:t>
        <a:bodyPr/>
        <a:lstStyle/>
        <a:p>
          <a:endParaRPr lang="en-US"/>
        </a:p>
      </dgm:t>
    </dgm:pt>
    <dgm:pt modelId="{49C572AB-BED3-4BC7-A50C-E232BE261F2B}" type="pres">
      <dgm:prSet presAssocID="{EE30F652-5586-45E3-93B0-847917E7B4FD}" presName="Name0" presStyleCnt="0">
        <dgm:presLayoutVars>
          <dgm:dir/>
          <dgm:resizeHandles val="exact"/>
        </dgm:presLayoutVars>
      </dgm:prSet>
      <dgm:spPr/>
    </dgm:pt>
    <dgm:pt modelId="{3EA06E5F-EB3C-4D2E-A430-9A763E9CEA62}" type="pres">
      <dgm:prSet presAssocID="{FBCBD4F3-A89B-4FB3-9942-FA4E3A039F12}" presName="node" presStyleLbl="node1" presStyleIdx="0" presStyleCnt="2" custLinFactNeighborX="-1881" custLinFactNeighborY="-56372">
        <dgm:presLayoutVars>
          <dgm:bulletEnabled val="1"/>
        </dgm:presLayoutVars>
      </dgm:prSet>
      <dgm:spPr/>
    </dgm:pt>
    <dgm:pt modelId="{75873F1D-D1B8-4957-B57B-B3B5977FCB39}" type="pres">
      <dgm:prSet presAssocID="{2088677D-A356-487D-AF64-2F73E9DC9B39}" presName="sibTrans" presStyleLbl="sibTrans2D1" presStyleIdx="0" presStyleCnt="1"/>
      <dgm:spPr/>
    </dgm:pt>
    <dgm:pt modelId="{3F433126-3179-4847-8C5A-1E33D96B4A4A}" type="pres">
      <dgm:prSet presAssocID="{2088677D-A356-487D-AF64-2F73E9DC9B39}" presName="connectorText" presStyleLbl="sibTrans2D1" presStyleIdx="0" presStyleCnt="1"/>
      <dgm:spPr/>
    </dgm:pt>
    <dgm:pt modelId="{B6225AC3-8C0A-4A3F-BCD7-93A87237555E}" type="pres">
      <dgm:prSet presAssocID="{A01C9712-A6A8-471D-8416-2AD58BBCF251}" presName="node" presStyleLbl="node1" presStyleIdx="1" presStyleCnt="2" custLinFactNeighborX="1881" custLinFactNeighborY="-59298">
        <dgm:presLayoutVars>
          <dgm:bulletEnabled val="1"/>
        </dgm:presLayoutVars>
      </dgm:prSet>
      <dgm:spPr/>
    </dgm:pt>
  </dgm:ptLst>
  <dgm:cxnLst>
    <dgm:cxn modelId="{3BA65E25-91E0-4507-9BF3-A8670A4D5399}" srcId="{EE30F652-5586-45E3-93B0-847917E7B4FD}" destId="{A01C9712-A6A8-471D-8416-2AD58BBCF251}" srcOrd="1" destOrd="0" parTransId="{DF168D36-8800-435F-A43F-D75CCD00FD77}" sibTransId="{64F7C824-C39E-46B7-B84B-EA4EA5DB4181}"/>
    <dgm:cxn modelId="{5025EE31-D599-496C-90CA-3621261D8C0E}" type="presOf" srcId="{2088677D-A356-487D-AF64-2F73E9DC9B39}" destId="{75873F1D-D1B8-4957-B57B-B3B5977FCB39}" srcOrd="0" destOrd="0" presId="urn:microsoft.com/office/officeart/2005/8/layout/process1"/>
    <dgm:cxn modelId="{A73F4D51-43FA-4589-9283-532156FFBA92}" type="presOf" srcId="{FBCBD4F3-A89B-4FB3-9942-FA4E3A039F12}" destId="{3EA06E5F-EB3C-4D2E-A430-9A763E9CEA62}" srcOrd="0" destOrd="0" presId="urn:microsoft.com/office/officeart/2005/8/layout/process1"/>
    <dgm:cxn modelId="{E2317772-8F5D-4065-B2B5-E933E90AE138}" type="presOf" srcId="{EE30F652-5586-45E3-93B0-847917E7B4FD}" destId="{49C572AB-BED3-4BC7-A50C-E232BE261F2B}" srcOrd="0" destOrd="0" presId="urn:microsoft.com/office/officeart/2005/8/layout/process1"/>
    <dgm:cxn modelId="{F4DF968D-9A26-492B-9B6C-C1DBD28BD158}" srcId="{EE30F652-5586-45E3-93B0-847917E7B4FD}" destId="{FBCBD4F3-A89B-4FB3-9942-FA4E3A039F12}" srcOrd="0" destOrd="0" parTransId="{C7B29771-FBF6-4200-9B95-7CD714224BA6}" sibTransId="{2088677D-A356-487D-AF64-2F73E9DC9B39}"/>
    <dgm:cxn modelId="{2C48C893-3C90-4C5E-9144-025186E39507}" type="presOf" srcId="{A01C9712-A6A8-471D-8416-2AD58BBCF251}" destId="{B6225AC3-8C0A-4A3F-BCD7-93A87237555E}" srcOrd="0" destOrd="0" presId="urn:microsoft.com/office/officeart/2005/8/layout/process1"/>
    <dgm:cxn modelId="{778E96E5-127A-4E82-8103-77154A044C9B}" type="presOf" srcId="{2088677D-A356-487D-AF64-2F73E9DC9B39}" destId="{3F433126-3179-4847-8C5A-1E33D96B4A4A}" srcOrd="1" destOrd="0" presId="urn:microsoft.com/office/officeart/2005/8/layout/process1"/>
    <dgm:cxn modelId="{ADD09981-EE93-40BE-93A2-905C6E55D5DD}" type="presParOf" srcId="{49C572AB-BED3-4BC7-A50C-E232BE261F2B}" destId="{3EA06E5F-EB3C-4D2E-A430-9A763E9CEA62}" srcOrd="0" destOrd="0" presId="urn:microsoft.com/office/officeart/2005/8/layout/process1"/>
    <dgm:cxn modelId="{691A0D73-5F00-4B40-9BE1-466B265C1664}" type="presParOf" srcId="{49C572AB-BED3-4BC7-A50C-E232BE261F2B}" destId="{75873F1D-D1B8-4957-B57B-B3B5977FCB39}" srcOrd="1" destOrd="0" presId="urn:microsoft.com/office/officeart/2005/8/layout/process1"/>
    <dgm:cxn modelId="{2D1B70BB-83F1-4B8C-B02E-55777A47EFB2}" type="presParOf" srcId="{75873F1D-D1B8-4957-B57B-B3B5977FCB39}" destId="{3F433126-3179-4847-8C5A-1E33D96B4A4A}" srcOrd="0" destOrd="0" presId="urn:microsoft.com/office/officeart/2005/8/layout/process1"/>
    <dgm:cxn modelId="{FB5E04F8-BA11-48D1-A323-C31C62221EFB}" type="presParOf" srcId="{49C572AB-BED3-4BC7-A50C-E232BE261F2B}" destId="{B6225AC3-8C0A-4A3F-BCD7-93A87237555E}"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EAA4C34-23AB-4546-AA6D-6D9B358C81F7}"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016F46C2-A24D-478F-B697-AF4310355AEE}">
      <dgm:prSet phldrT="[Text]"/>
      <dgm:spPr/>
      <dgm:t>
        <a:bodyPr/>
        <a:lstStyle/>
        <a:p>
          <a:pPr>
            <a:lnSpc>
              <a:spcPct val="100000"/>
            </a:lnSpc>
            <a:defRPr b="1"/>
          </a:pPr>
          <a:r>
            <a:rPr lang="en-US"/>
            <a:t>3.1.2.1</a:t>
          </a:r>
        </a:p>
      </dgm:t>
    </dgm:pt>
    <dgm:pt modelId="{6B75C6B4-1B57-41C2-A040-5BC140785E24}" type="parTrans" cxnId="{2E22D738-1099-4F9F-84AC-91952A6F6E0E}">
      <dgm:prSet/>
      <dgm:spPr/>
      <dgm:t>
        <a:bodyPr/>
        <a:lstStyle/>
        <a:p>
          <a:endParaRPr lang="en-US"/>
        </a:p>
      </dgm:t>
    </dgm:pt>
    <dgm:pt modelId="{60479B8F-F236-496C-BBE6-DD607ED891B7}" type="sibTrans" cxnId="{2E22D738-1099-4F9F-84AC-91952A6F6E0E}">
      <dgm:prSet/>
      <dgm:spPr/>
      <dgm:t>
        <a:bodyPr/>
        <a:lstStyle/>
        <a:p>
          <a:endParaRPr lang="en-US"/>
        </a:p>
      </dgm:t>
    </dgm:pt>
    <dgm:pt modelId="{06276914-42AA-4DD2-96E0-2E8B490966A7}">
      <dgm:prSet phldrT="[Text]" custT="1"/>
      <dgm:spPr/>
      <dgm:t>
        <a:bodyPr/>
        <a:lstStyle/>
        <a:p>
          <a:pPr>
            <a:lnSpc>
              <a:spcPct val="100000"/>
            </a:lnSpc>
          </a:pPr>
          <a:r>
            <a:rPr lang="en-US" sz="2400" b="1"/>
            <a:t>“The system must display the approximate amount of hydrogen gas being produced.”</a:t>
          </a:r>
        </a:p>
      </dgm:t>
    </dgm:pt>
    <dgm:pt modelId="{ED2964BF-8D58-41E2-992F-E5417243012B}" type="parTrans" cxnId="{66710DF9-3C43-4370-BE93-D234BB46EF1C}">
      <dgm:prSet/>
      <dgm:spPr/>
      <dgm:t>
        <a:bodyPr/>
        <a:lstStyle/>
        <a:p>
          <a:endParaRPr lang="en-US"/>
        </a:p>
      </dgm:t>
    </dgm:pt>
    <dgm:pt modelId="{20493900-97CD-4E9B-8C6A-45DCA6A72B0E}" type="sibTrans" cxnId="{66710DF9-3C43-4370-BE93-D234BB46EF1C}">
      <dgm:prSet/>
      <dgm:spPr/>
      <dgm:t>
        <a:bodyPr/>
        <a:lstStyle/>
        <a:p>
          <a:endParaRPr lang="en-US"/>
        </a:p>
      </dgm:t>
    </dgm:pt>
    <dgm:pt modelId="{3FB8DFF6-9C5A-41EF-9B8E-87546C12ABC8}" type="pres">
      <dgm:prSet presAssocID="{6EAA4C34-23AB-4546-AA6D-6D9B358C81F7}" presName="root" presStyleCnt="0">
        <dgm:presLayoutVars>
          <dgm:dir/>
          <dgm:resizeHandles val="exact"/>
        </dgm:presLayoutVars>
      </dgm:prSet>
      <dgm:spPr/>
    </dgm:pt>
    <dgm:pt modelId="{4654C65F-465B-4F2C-AB5C-51DD0D677F2F}" type="pres">
      <dgm:prSet presAssocID="{016F46C2-A24D-478F-B697-AF4310355AEE}" presName="compNode" presStyleCnt="0"/>
      <dgm:spPr/>
    </dgm:pt>
    <dgm:pt modelId="{AF65481D-DCAA-4BEB-A2D2-9AACA5F283FD}" type="pres">
      <dgm:prSet presAssocID="{016F46C2-A24D-478F-B697-AF4310355AEE}" presName="iconRect" presStyleLbl="node1" presStyleIdx="0" presStyleCnt="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Gauge with solid fill"/>
        </a:ext>
      </dgm:extLst>
    </dgm:pt>
    <dgm:pt modelId="{377F5329-8B86-4EC7-87D7-C12E39F98745}" type="pres">
      <dgm:prSet presAssocID="{016F46C2-A24D-478F-B697-AF4310355AEE}" presName="iconSpace" presStyleCnt="0"/>
      <dgm:spPr/>
    </dgm:pt>
    <dgm:pt modelId="{2BBABB87-EB20-49B7-857F-6A32B0223D5C}" type="pres">
      <dgm:prSet presAssocID="{016F46C2-A24D-478F-B697-AF4310355AEE}" presName="parTx" presStyleLbl="revTx" presStyleIdx="0" presStyleCnt="2">
        <dgm:presLayoutVars>
          <dgm:chMax val="0"/>
          <dgm:chPref val="0"/>
        </dgm:presLayoutVars>
      </dgm:prSet>
      <dgm:spPr/>
    </dgm:pt>
    <dgm:pt modelId="{C62771DE-C89C-4A30-9D35-C2067720F1D6}" type="pres">
      <dgm:prSet presAssocID="{016F46C2-A24D-478F-B697-AF4310355AEE}" presName="txSpace" presStyleCnt="0"/>
      <dgm:spPr/>
    </dgm:pt>
    <dgm:pt modelId="{8560060E-6BC2-4D05-927A-49512CF028CC}" type="pres">
      <dgm:prSet presAssocID="{016F46C2-A24D-478F-B697-AF4310355AEE}" presName="desTx" presStyleLbl="revTx" presStyleIdx="1" presStyleCnt="2">
        <dgm:presLayoutVars/>
      </dgm:prSet>
      <dgm:spPr/>
    </dgm:pt>
  </dgm:ptLst>
  <dgm:cxnLst>
    <dgm:cxn modelId="{2E22D738-1099-4F9F-84AC-91952A6F6E0E}" srcId="{6EAA4C34-23AB-4546-AA6D-6D9B358C81F7}" destId="{016F46C2-A24D-478F-B697-AF4310355AEE}" srcOrd="0" destOrd="0" parTransId="{6B75C6B4-1B57-41C2-A040-5BC140785E24}" sibTransId="{60479B8F-F236-496C-BBE6-DD607ED891B7}"/>
    <dgm:cxn modelId="{13A5206E-2C72-404A-9948-DD8D29D39507}" type="presOf" srcId="{6EAA4C34-23AB-4546-AA6D-6D9B358C81F7}" destId="{3FB8DFF6-9C5A-41EF-9B8E-87546C12ABC8}" srcOrd="0" destOrd="0" presId="urn:microsoft.com/office/officeart/2018/5/layout/CenteredIconLabelDescriptionList"/>
    <dgm:cxn modelId="{42CCE9B8-FB7D-4D3D-B054-CCFDD778115E}" type="presOf" srcId="{06276914-42AA-4DD2-96E0-2E8B490966A7}" destId="{8560060E-6BC2-4D05-927A-49512CF028CC}" srcOrd="0" destOrd="0" presId="urn:microsoft.com/office/officeart/2018/5/layout/CenteredIconLabelDescriptionList"/>
    <dgm:cxn modelId="{D9BEF0BE-7B50-4881-8734-0BD0EDF37ADF}" type="presOf" srcId="{016F46C2-A24D-478F-B697-AF4310355AEE}" destId="{2BBABB87-EB20-49B7-857F-6A32B0223D5C}" srcOrd="0" destOrd="0" presId="urn:microsoft.com/office/officeart/2018/5/layout/CenteredIconLabelDescriptionList"/>
    <dgm:cxn modelId="{66710DF9-3C43-4370-BE93-D234BB46EF1C}" srcId="{016F46C2-A24D-478F-B697-AF4310355AEE}" destId="{06276914-42AA-4DD2-96E0-2E8B490966A7}" srcOrd="0" destOrd="0" parTransId="{ED2964BF-8D58-41E2-992F-E5417243012B}" sibTransId="{20493900-97CD-4E9B-8C6A-45DCA6A72B0E}"/>
    <dgm:cxn modelId="{A44CDAE6-A8DA-4415-91D9-BE59D088BFCE}" type="presParOf" srcId="{3FB8DFF6-9C5A-41EF-9B8E-87546C12ABC8}" destId="{4654C65F-465B-4F2C-AB5C-51DD0D677F2F}" srcOrd="0" destOrd="0" presId="urn:microsoft.com/office/officeart/2018/5/layout/CenteredIconLabelDescriptionList"/>
    <dgm:cxn modelId="{95EEE1B0-8E3C-4FC7-B912-37A589E9622F}" type="presParOf" srcId="{4654C65F-465B-4F2C-AB5C-51DD0D677F2F}" destId="{AF65481D-DCAA-4BEB-A2D2-9AACA5F283FD}" srcOrd="0" destOrd="0" presId="urn:microsoft.com/office/officeart/2018/5/layout/CenteredIconLabelDescriptionList"/>
    <dgm:cxn modelId="{1A9D24A7-85DC-4789-9B41-CEA4FFFF52EB}" type="presParOf" srcId="{4654C65F-465B-4F2C-AB5C-51DD0D677F2F}" destId="{377F5329-8B86-4EC7-87D7-C12E39F98745}" srcOrd="1" destOrd="0" presId="urn:microsoft.com/office/officeart/2018/5/layout/CenteredIconLabelDescriptionList"/>
    <dgm:cxn modelId="{6E8AE709-A923-4DBD-8AC3-0EE54D62E5AC}" type="presParOf" srcId="{4654C65F-465B-4F2C-AB5C-51DD0D677F2F}" destId="{2BBABB87-EB20-49B7-857F-6A32B0223D5C}" srcOrd="2" destOrd="0" presId="urn:microsoft.com/office/officeart/2018/5/layout/CenteredIconLabelDescriptionList"/>
    <dgm:cxn modelId="{6030F3B3-184C-46AE-A4B1-778412B81744}" type="presParOf" srcId="{4654C65F-465B-4F2C-AB5C-51DD0D677F2F}" destId="{C62771DE-C89C-4A30-9D35-C2067720F1D6}" srcOrd="3" destOrd="0" presId="urn:microsoft.com/office/officeart/2018/5/layout/CenteredIconLabelDescriptionList"/>
    <dgm:cxn modelId="{1024C714-D578-4FB2-83D4-C9ECE22FB21C}" type="presParOf" srcId="{4654C65F-465B-4F2C-AB5C-51DD0D677F2F}" destId="{8560060E-6BC2-4D05-927A-49512CF028CC}" srcOrd="4" destOrd="0" presId="urn:microsoft.com/office/officeart/2018/5/layout/Centered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47286AA-A6DB-4FB5-954E-DBD6DA9331A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6FBEACA4-DCDB-4FBC-BC35-9969803B917C}">
      <dgm:prSet phldrT="[Text]"/>
      <dgm:spPr/>
      <dgm:t>
        <a:bodyPr/>
        <a:lstStyle/>
        <a:p>
          <a:pPr algn="ctr"/>
          <a:r>
            <a:rPr lang="en-US"/>
            <a:t>Storing Hydrogen</a:t>
          </a:r>
        </a:p>
      </dgm:t>
    </dgm:pt>
    <dgm:pt modelId="{ECD659F8-2B88-4BFC-BE64-7CF6D4728A48}" type="parTrans" cxnId="{60451CEB-E403-4E3E-A508-1CBC92A21AE3}">
      <dgm:prSet/>
      <dgm:spPr/>
      <dgm:t>
        <a:bodyPr/>
        <a:lstStyle/>
        <a:p>
          <a:endParaRPr lang="en-US"/>
        </a:p>
      </dgm:t>
    </dgm:pt>
    <dgm:pt modelId="{5D41B66E-3A3F-44CC-8227-1F61DA8C7B33}" type="sibTrans" cxnId="{60451CEB-E403-4E3E-A508-1CBC92A21AE3}">
      <dgm:prSet/>
      <dgm:spPr/>
      <dgm:t>
        <a:bodyPr/>
        <a:lstStyle/>
        <a:p>
          <a:endParaRPr lang="en-US"/>
        </a:p>
      </dgm:t>
    </dgm:pt>
    <dgm:pt modelId="{AF1BC25A-1D4A-4D66-A1B3-045403305E73}">
      <dgm:prSet phldrT="[Text]"/>
      <dgm:spPr/>
      <dgm:t>
        <a:bodyPr/>
        <a:lstStyle/>
        <a:p>
          <a:r>
            <a:rPr lang="en-US"/>
            <a:t>Physical Based</a:t>
          </a:r>
        </a:p>
      </dgm:t>
    </dgm:pt>
    <dgm:pt modelId="{A7E7F8BC-1F08-41FF-B4EA-231C4761CBC6}" type="parTrans" cxnId="{EE2268B7-64D9-47D8-BD9C-87AF17FD7880}">
      <dgm:prSet/>
      <dgm:spPr/>
      <dgm:t>
        <a:bodyPr/>
        <a:lstStyle/>
        <a:p>
          <a:endParaRPr lang="en-US"/>
        </a:p>
      </dgm:t>
    </dgm:pt>
    <dgm:pt modelId="{980517EA-7A96-4FD1-A39E-453ED45C28E9}" type="sibTrans" cxnId="{EE2268B7-64D9-47D8-BD9C-87AF17FD7880}">
      <dgm:prSet/>
      <dgm:spPr/>
      <dgm:t>
        <a:bodyPr/>
        <a:lstStyle/>
        <a:p>
          <a:endParaRPr lang="en-US"/>
        </a:p>
      </dgm:t>
    </dgm:pt>
    <dgm:pt modelId="{CCEB9B46-1463-46DD-8719-5CF5C0CC3FEC}">
      <dgm:prSet phldrT="[Text]"/>
      <dgm:spPr/>
      <dgm:t>
        <a:bodyPr/>
        <a:lstStyle/>
        <a:p>
          <a:r>
            <a:rPr lang="en-US"/>
            <a:t>Material Based</a:t>
          </a:r>
        </a:p>
      </dgm:t>
    </dgm:pt>
    <dgm:pt modelId="{F5697CE1-FCE1-40F2-A51C-1A2E9D30E87E}" type="parTrans" cxnId="{1C2718D0-CF1A-41F2-8B5D-AAE2ADF7B050}">
      <dgm:prSet/>
      <dgm:spPr/>
      <dgm:t>
        <a:bodyPr/>
        <a:lstStyle/>
        <a:p>
          <a:endParaRPr lang="en-US"/>
        </a:p>
      </dgm:t>
    </dgm:pt>
    <dgm:pt modelId="{98B0E860-ADA8-4287-9DDA-ACCCED24FAD7}" type="sibTrans" cxnId="{1C2718D0-CF1A-41F2-8B5D-AAE2ADF7B050}">
      <dgm:prSet/>
      <dgm:spPr/>
      <dgm:t>
        <a:bodyPr/>
        <a:lstStyle/>
        <a:p>
          <a:endParaRPr lang="en-US"/>
        </a:p>
      </dgm:t>
    </dgm:pt>
    <dgm:pt modelId="{74C1F6C7-9861-4515-8379-DCE238C51EAF}">
      <dgm:prSet/>
      <dgm:spPr/>
      <dgm:t>
        <a:bodyPr/>
        <a:lstStyle/>
        <a:p>
          <a:endParaRPr lang="en-US"/>
        </a:p>
      </dgm:t>
    </dgm:pt>
    <dgm:pt modelId="{078BB00D-C5F0-48CF-B825-C1FB9DB810C0}" type="parTrans" cxnId="{6C974354-45BF-4C70-BB4A-9F09503B6858}">
      <dgm:prSet/>
      <dgm:spPr/>
      <dgm:t>
        <a:bodyPr/>
        <a:lstStyle/>
        <a:p>
          <a:endParaRPr lang="en-US"/>
        </a:p>
      </dgm:t>
    </dgm:pt>
    <dgm:pt modelId="{9795B217-BBCA-4290-A2E4-16CBB1003A93}" type="sibTrans" cxnId="{6C974354-45BF-4C70-BB4A-9F09503B6858}">
      <dgm:prSet/>
      <dgm:spPr/>
      <dgm:t>
        <a:bodyPr/>
        <a:lstStyle/>
        <a:p>
          <a:endParaRPr lang="en-US"/>
        </a:p>
      </dgm:t>
    </dgm:pt>
    <dgm:pt modelId="{ADEA6E24-71AE-453A-AB3D-FBF81FF7149E}" type="pres">
      <dgm:prSet presAssocID="{E47286AA-A6DB-4FB5-954E-DBD6DA9331A4}" presName="vert0" presStyleCnt="0">
        <dgm:presLayoutVars>
          <dgm:dir/>
          <dgm:animOne val="branch"/>
          <dgm:animLvl val="lvl"/>
        </dgm:presLayoutVars>
      </dgm:prSet>
      <dgm:spPr/>
    </dgm:pt>
    <dgm:pt modelId="{D61C7C0F-86FD-4AAE-95F8-6C92621948E9}" type="pres">
      <dgm:prSet presAssocID="{6FBEACA4-DCDB-4FBC-BC35-9969803B917C}" presName="thickLine" presStyleLbl="alignNode1" presStyleIdx="0" presStyleCnt="2"/>
      <dgm:spPr/>
    </dgm:pt>
    <dgm:pt modelId="{E564FBCE-7DBC-4496-9C58-90473D158D56}" type="pres">
      <dgm:prSet presAssocID="{6FBEACA4-DCDB-4FBC-BC35-9969803B917C}" presName="horz1" presStyleCnt="0"/>
      <dgm:spPr/>
    </dgm:pt>
    <dgm:pt modelId="{183172D8-13A9-4A26-BB95-8843B2D769DF}" type="pres">
      <dgm:prSet presAssocID="{6FBEACA4-DCDB-4FBC-BC35-9969803B917C}" presName="tx1" presStyleLbl="revTx" presStyleIdx="0" presStyleCnt="4" custScaleX="334734"/>
      <dgm:spPr/>
    </dgm:pt>
    <dgm:pt modelId="{61824B77-52E8-4860-9082-EB48ABAAE985}" type="pres">
      <dgm:prSet presAssocID="{6FBEACA4-DCDB-4FBC-BC35-9969803B917C}" presName="vert1" presStyleCnt="0"/>
      <dgm:spPr/>
    </dgm:pt>
    <dgm:pt modelId="{AE4615A6-AF69-4D5B-9C10-D349BD8BAAF6}" type="pres">
      <dgm:prSet presAssocID="{AF1BC25A-1D4A-4D66-A1B3-045403305E73}" presName="vertSpace2a" presStyleCnt="0"/>
      <dgm:spPr/>
    </dgm:pt>
    <dgm:pt modelId="{2AAD3A7A-511C-4049-8995-D8ABDA514311}" type="pres">
      <dgm:prSet presAssocID="{AF1BC25A-1D4A-4D66-A1B3-045403305E73}" presName="horz2" presStyleCnt="0"/>
      <dgm:spPr/>
    </dgm:pt>
    <dgm:pt modelId="{11300372-8ECF-4EB6-A10E-11E40308E05C}" type="pres">
      <dgm:prSet presAssocID="{AF1BC25A-1D4A-4D66-A1B3-045403305E73}" presName="horzSpace2" presStyleCnt="0"/>
      <dgm:spPr/>
    </dgm:pt>
    <dgm:pt modelId="{B100A07E-2E3B-446B-9833-9CEEA4AD87CE}" type="pres">
      <dgm:prSet presAssocID="{AF1BC25A-1D4A-4D66-A1B3-045403305E73}" presName="tx2" presStyleLbl="revTx" presStyleIdx="1" presStyleCnt="4"/>
      <dgm:spPr/>
    </dgm:pt>
    <dgm:pt modelId="{A8FA49AE-5A7F-4083-ADC9-23592614A070}" type="pres">
      <dgm:prSet presAssocID="{AF1BC25A-1D4A-4D66-A1B3-045403305E73}" presName="vert2" presStyleCnt="0"/>
      <dgm:spPr/>
    </dgm:pt>
    <dgm:pt modelId="{678A3491-6BAB-441B-9191-BD61A7C634F6}" type="pres">
      <dgm:prSet presAssocID="{AF1BC25A-1D4A-4D66-A1B3-045403305E73}" presName="thinLine2b" presStyleLbl="callout" presStyleIdx="0" presStyleCnt="2"/>
      <dgm:spPr/>
    </dgm:pt>
    <dgm:pt modelId="{A7E189E7-E52F-4391-8F03-DAD6FB8C8DA9}" type="pres">
      <dgm:prSet presAssocID="{AF1BC25A-1D4A-4D66-A1B3-045403305E73}" presName="vertSpace2b" presStyleCnt="0"/>
      <dgm:spPr/>
    </dgm:pt>
    <dgm:pt modelId="{8D3C24FD-3920-4ADE-9FA2-01D0D9257519}" type="pres">
      <dgm:prSet presAssocID="{CCEB9B46-1463-46DD-8719-5CF5C0CC3FEC}" presName="horz2" presStyleCnt="0"/>
      <dgm:spPr/>
    </dgm:pt>
    <dgm:pt modelId="{C56DEA61-DE40-464E-9286-00AE934301CE}" type="pres">
      <dgm:prSet presAssocID="{CCEB9B46-1463-46DD-8719-5CF5C0CC3FEC}" presName="horzSpace2" presStyleCnt="0"/>
      <dgm:spPr/>
    </dgm:pt>
    <dgm:pt modelId="{1E9408D7-0F71-4589-AB1A-59CB9DD6AA73}" type="pres">
      <dgm:prSet presAssocID="{CCEB9B46-1463-46DD-8719-5CF5C0CC3FEC}" presName="tx2" presStyleLbl="revTx" presStyleIdx="2" presStyleCnt="4"/>
      <dgm:spPr/>
    </dgm:pt>
    <dgm:pt modelId="{5C28D6E6-71F4-4837-8DE9-4097FD8B5773}" type="pres">
      <dgm:prSet presAssocID="{CCEB9B46-1463-46DD-8719-5CF5C0CC3FEC}" presName="vert2" presStyleCnt="0"/>
      <dgm:spPr/>
    </dgm:pt>
    <dgm:pt modelId="{8FD08169-C3D1-4EF0-A3E1-8E366D96F54E}" type="pres">
      <dgm:prSet presAssocID="{CCEB9B46-1463-46DD-8719-5CF5C0CC3FEC}" presName="thinLine2b" presStyleLbl="callout" presStyleIdx="1" presStyleCnt="2"/>
      <dgm:spPr/>
    </dgm:pt>
    <dgm:pt modelId="{17CC49A8-9083-4FF6-88F7-5A7F2E774B6E}" type="pres">
      <dgm:prSet presAssocID="{CCEB9B46-1463-46DD-8719-5CF5C0CC3FEC}" presName="vertSpace2b" presStyleCnt="0"/>
      <dgm:spPr/>
    </dgm:pt>
    <dgm:pt modelId="{C936886E-D01D-4950-A5CB-48CFFB471524}" type="pres">
      <dgm:prSet presAssocID="{74C1F6C7-9861-4515-8379-DCE238C51EAF}" presName="thickLine" presStyleLbl="alignNode1" presStyleIdx="1" presStyleCnt="2"/>
      <dgm:spPr/>
    </dgm:pt>
    <dgm:pt modelId="{DBCDC259-9023-4156-9FA6-5ED1AFC0E807}" type="pres">
      <dgm:prSet presAssocID="{74C1F6C7-9861-4515-8379-DCE238C51EAF}" presName="horz1" presStyleCnt="0"/>
      <dgm:spPr/>
    </dgm:pt>
    <dgm:pt modelId="{E5DC5CD0-C385-4F7D-A618-9CE8A23DA79B}" type="pres">
      <dgm:prSet presAssocID="{74C1F6C7-9861-4515-8379-DCE238C51EAF}" presName="tx1" presStyleLbl="revTx" presStyleIdx="3" presStyleCnt="4"/>
      <dgm:spPr/>
    </dgm:pt>
    <dgm:pt modelId="{AB57573E-04EF-47C0-B420-A022EB47CF3B}" type="pres">
      <dgm:prSet presAssocID="{74C1F6C7-9861-4515-8379-DCE238C51EAF}" presName="vert1" presStyleCnt="0"/>
      <dgm:spPr/>
    </dgm:pt>
  </dgm:ptLst>
  <dgm:cxnLst>
    <dgm:cxn modelId="{C4DCE001-DF46-4D22-A5B0-FF914D9259BC}" type="presOf" srcId="{E47286AA-A6DB-4FB5-954E-DBD6DA9331A4}" destId="{ADEA6E24-71AE-453A-AB3D-FBF81FF7149E}" srcOrd="0" destOrd="0" presId="urn:microsoft.com/office/officeart/2008/layout/LinedList"/>
    <dgm:cxn modelId="{4CD2B121-5E83-49EB-8346-23C98711E662}" type="presOf" srcId="{74C1F6C7-9861-4515-8379-DCE238C51EAF}" destId="{E5DC5CD0-C385-4F7D-A618-9CE8A23DA79B}" srcOrd="0" destOrd="0" presId="urn:microsoft.com/office/officeart/2008/layout/LinedList"/>
    <dgm:cxn modelId="{8E4AFF62-B800-4861-AC19-823CED401C00}" type="presOf" srcId="{6FBEACA4-DCDB-4FBC-BC35-9969803B917C}" destId="{183172D8-13A9-4A26-BB95-8843B2D769DF}" srcOrd="0" destOrd="0" presId="urn:microsoft.com/office/officeart/2008/layout/LinedList"/>
    <dgm:cxn modelId="{6C974354-45BF-4C70-BB4A-9F09503B6858}" srcId="{E47286AA-A6DB-4FB5-954E-DBD6DA9331A4}" destId="{74C1F6C7-9861-4515-8379-DCE238C51EAF}" srcOrd="1" destOrd="0" parTransId="{078BB00D-C5F0-48CF-B825-C1FB9DB810C0}" sibTransId="{9795B217-BBCA-4290-A2E4-16CBB1003A93}"/>
    <dgm:cxn modelId="{C84C86A1-45B9-4571-9955-A5DE142068B3}" type="presOf" srcId="{AF1BC25A-1D4A-4D66-A1B3-045403305E73}" destId="{B100A07E-2E3B-446B-9833-9CEEA4AD87CE}" srcOrd="0" destOrd="0" presId="urn:microsoft.com/office/officeart/2008/layout/LinedList"/>
    <dgm:cxn modelId="{EE2268B7-64D9-47D8-BD9C-87AF17FD7880}" srcId="{6FBEACA4-DCDB-4FBC-BC35-9969803B917C}" destId="{AF1BC25A-1D4A-4D66-A1B3-045403305E73}" srcOrd="0" destOrd="0" parTransId="{A7E7F8BC-1F08-41FF-B4EA-231C4761CBC6}" sibTransId="{980517EA-7A96-4FD1-A39E-453ED45C28E9}"/>
    <dgm:cxn modelId="{7B3818C4-FE7D-4F0F-90DF-66941FE3A449}" type="presOf" srcId="{CCEB9B46-1463-46DD-8719-5CF5C0CC3FEC}" destId="{1E9408D7-0F71-4589-AB1A-59CB9DD6AA73}" srcOrd="0" destOrd="0" presId="urn:microsoft.com/office/officeart/2008/layout/LinedList"/>
    <dgm:cxn modelId="{1C2718D0-CF1A-41F2-8B5D-AAE2ADF7B050}" srcId="{6FBEACA4-DCDB-4FBC-BC35-9969803B917C}" destId="{CCEB9B46-1463-46DD-8719-5CF5C0CC3FEC}" srcOrd="1" destOrd="0" parTransId="{F5697CE1-FCE1-40F2-A51C-1A2E9D30E87E}" sibTransId="{98B0E860-ADA8-4287-9DDA-ACCCED24FAD7}"/>
    <dgm:cxn modelId="{60451CEB-E403-4E3E-A508-1CBC92A21AE3}" srcId="{E47286AA-A6DB-4FB5-954E-DBD6DA9331A4}" destId="{6FBEACA4-DCDB-4FBC-BC35-9969803B917C}" srcOrd="0" destOrd="0" parTransId="{ECD659F8-2B88-4BFC-BE64-7CF6D4728A48}" sibTransId="{5D41B66E-3A3F-44CC-8227-1F61DA8C7B33}"/>
    <dgm:cxn modelId="{EF56C136-0470-4E12-A7D4-306078F26277}" type="presParOf" srcId="{ADEA6E24-71AE-453A-AB3D-FBF81FF7149E}" destId="{D61C7C0F-86FD-4AAE-95F8-6C92621948E9}" srcOrd="0" destOrd="0" presId="urn:microsoft.com/office/officeart/2008/layout/LinedList"/>
    <dgm:cxn modelId="{0079CF76-5250-4394-9751-11E16D0708BD}" type="presParOf" srcId="{ADEA6E24-71AE-453A-AB3D-FBF81FF7149E}" destId="{E564FBCE-7DBC-4496-9C58-90473D158D56}" srcOrd="1" destOrd="0" presId="urn:microsoft.com/office/officeart/2008/layout/LinedList"/>
    <dgm:cxn modelId="{7AEDC2B4-8118-4D49-A477-C7E431B11C47}" type="presParOf" srcId="{E564FBCE-7DBC-4496-9C58-90473D158D56}" destId="{183172D8-13A9-4A26-BB95-8843B2D769DF}" srcOrd="0" destOrd="0" presId="urn:microsoft.com/office/officeart/2008/layout/LinedList"/>
    <dgm:cxn modelId="{D329BF19-2E3F-42E5-B0D3-08B55A8EE562}" type="presParOf" srcId="{E564FBCE-7DBC-4496-9C58-90473D158D56}" destId="{61824B77-52E8-4860-9082-EB48ABAAE985}" srcOrd="1" destOrd="0" presId="urn:microsoft.com/office/officeart/2008/layout/LinedList"/>
    <dgm:cxn modelId="{815B4089-ACAD-47B8-89A1-DD2F4D5AF3BF}" type="presParOf" srcId="{61824B77-52E8-4860-9082-EB48ABAAE985}" destId="{AE4615A6-AF69-4D5B-9C10-D349BD8BAAF6}" srcOrd="0" destOrd="0" presId="urn:microsoft.com/office/officeart/2008/layout/LinedList"/>
    <dgm:cxn modelId="{EFC14C67-00A8-4A6B-9217-50D1EE06A502}" type="presParOf" srcId="{61824B77-52E8-4860-9082-EB48ABAAE985}" destId="{2AAD3A7A-511C-4049-8995-D8ABDA514311}" srcOrd="1" destOrd="0" presId="urn:microsoft.com/office/officeart/2008/layout/LinedList"/>
    <dgm:cxn modelId="{C367B2F7-CEBF-404B-850D-C45576DEF25B}" type="presParOf" srcId="{2AAD3A7A-511C-4049-8995-D8ABDA514311}" destId="{11300372-8ECF-4EB6-A10E-11E40308E05C}" srcOrd="0" destOrd="0" presId="urn:microsoft.com/office/officeart/2008/layout/LinedList"/>
    <dgm:cxn modelId="{E954F587-DA77-487A-95E2-EF5B1FF52131}" type="presParOf" srcId="{2AAD3A7A-511C-4049-8995-D8ABDA514311}" destId="{B100A07E-2E3B-446B-9833-9CEEA4AD87CE}" srcOrd="1" destOrd="0" presId="urn:microsoft.com/office/officeart/2008/layout/LinedList"/>
    <dgm:cxn modelId="{F1AA691F-5346-4AD4-AB1D-BC26C2C12808}" type="presParOf" srcId="{2AAD3A7A-511C-4049-8995-D8ABDA514311}" destId="{A8FA49AE-5A7F-4083-ADC9-23592614A070}" srcOrd="2" destOrd="0" presId="urn:microsoft.com/office/officeart/2008/layout/LinedList"/>
    <dgm:cxn modelId="{C08F1FBC-AAB0-4A19-B049-EEE9FCD00DBD}" type="presParOf" srcId="{61824B77-52E8-4860-9082-EB48ABAAE985}" destId="{678A3491-6BAB-441B-9191-BD61A7C634F6}" srcOrd="2" destOrd="0" presId="urn:microsoft.com/office/officeart/2008/layout/LinedList"/>
    <dgm:cxn modelId="{A6E123B7-0D3E-4C32-B4C8-0442B04D11DF}" type="presParOf" srcId="{61824B77-52E8-4860-9082-EB48ABAAE985}" destId="{A7E189E7-E52F-4391-8F03-DAD6FB8C8DA9}" srcOrd="3" destOrd="0" presId="urn:microsoft.com/office/officeart/2008/layout/LinedList"/>
    <dgm:cxn modelId="{1BE9AE6E-FDE0-4F3E-9C64-DB8335F359C9}" type="presParOf" srcId="{61824B77-52E8-4860-9082-EB48ABAAE985}" destId="{8D3C24FD-3920-4ADE-9FA2-01D0D9257519}" srcOrd="4" destOrd="0" presId="urn:microsoft.com/office/officeart/2008/layout/LinedList"/>
    <dgm:cxn modelId="{51E6282E-3476-4F84-A155-FF8EA31CD7A4}" type="presParOf" srcId="{8D3C24FD-3920-4ADE-9FA2-01D0D9257519}" destId="{C56DEA61-DE40-464E-9286-00AE934301CE}" srcOrd="0" destOrd="0" presId="urn:microsoft.com/office/officeart/2008/layout/LinedList"/>
    <dgm:cxn modelId="{A95FC274-60CC-4EEF-BE62-8015AEA4D44A}" type="presParOf" srcId="{8D3C24FD-3920-4ADE-9FA2-01D0D9257519}" destId="{1E9408D7-0F71-4589-AB1A-59CB9DD6AA73}" srcOrd="1" destOrd="0" presId="urn:microsoft.com/office/officeart/2008/layout/LinedList"/>
    <dgm:cxn modelId="{F9EA75C5-958D-4245-9E14-7EAF21EBD9C9}" type="presParOf" srcId="{8D3C24FD-3920-4ADE-9FA2-01D0D9257519}" destId="{5C28D6E6-71F4-4837-8DE9-4097FD8B5773}" srcOrd="2" destOrd="0" presId="urn:microsoft.com/office/officeart/2008/layout/LinedList"/>
    <dgm:cxn modelId="{57BF3A7D-C3A6-424C-B97E-F79F230E4037}" type="presParOf" srcId="{61824B77-52E8-4860-9082-EB48ABAAE985}" destId="{8FD08169-C3D1-4EF0-A3E1-8E366D96F54E}" srcOrd="5" destOrd="0" presId="urn:microsoft.com/office/officeart/2008/layout/LinedList"/>
    <dgm:cxn modelId="{083BF27F-BB36-40B2-A640-CE518627FA23}" type="presParOf" srcId="{61824B77-52E8-4860-9082-EB48ABAAE985}" destId="{17CC49A8-9083-4FF6-88F7-5A7F2E774B6E}" srcOrd="6" destOrd="0" presId="urn:microsoft.com/office/officeart/2008/layout/LinedList"/>
    <dgm:cxn modelId="{A2FCDFF4-80F7-4577-BFF8-A5895322F44D}" type="presParOf" srcId="{ADEA6E24-71AE-453A-AB3D-FBF81FF7149E}" destId="{C936886E-D01D-4950-A5CB-48CFFB471524}" srcOrd="2" destOrd="0" presId="urn:microsoft.com/office/officeart/2008/layout/LinedList"/>
    <dgm:cxn modelId="{B9E62976-83B2-4FC5-8358-32B2BEA7D78B}" type="presParOf" srcId="{ADEA6E24-71AE-453A-AB3D-FBF81FF7149E}" destId="{DBCDC259-9023-4156-9FA6-5ED1AFC0E807}" srcOrd="3" destOrd="0" presId="urn:microsoft.com/office/officeart/2008/layout/LinedList"/>
    <dgm:cxn modelId="{833C4C1D-0F7B-4B1B-8091-D6E549321743}" type="presParOf" srcId="{DBCDC259-9023-4156-9FA6-5ED1AFC0E807}" destId="{E5DC5CD0-C385-4F7D-A618-9CE8A23DA79B}" srcOrd="0" destOrd="0" presId="urn:microsoft.com/office/officeart/2008/layout/LinedList"/>
    <dgm:cxn modelId="{42AD4267-F278-49C7-A515-0563E7F45EFB}" type="presParOf" srcId="{DBCDC259-9023-4156-9FA6-5ED1AFC0E807}" destId="{AB57573E-04EF-47C0-B420-A022EB47CF3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8B76C38-5028-4A1F-992F-FE40F26DEFE6}" type="doc">
      <dgm:prSet loTypeId="urn:diagrams.loki3.com/VaryingWidthList" loCatId="list" qsTypeId="urn:microsoft.com/office/officeart/2005/8/quickstyle/simple1" qsCatId="simple" csTypeId="urn:microsoft.com/office/officeart/2005/8/colors/accent1_2" csCatId="accent1" phldr="1"/>
      <dgm:spPr/>
    </dgm:pt>
    <dgm:pt modelId="{75CD67E2-44E0-4F25-B778-4D5D7E05EB12}" type="pres">
      <dgm:prSet presAssocID="{08B76C38-5028-4A1F-992F-FE40F26DEFE6}" presName="Name0" presStyleCnt="0">
        <dgm:presLayoutVars>
          <dgm:resizeHandles/>
        </dgm:presLayoutVars>
      </dgm:prSet>
      <dgm:spPr/>
    </dgm:pt>
  </dgm:ptLst>
  <dgm:cxnLst>
    <dgm:cxn modelId="{71ECCD9B-0A4F-4F78-A6CF-F8A3B41EEE56}" type="presOf" srcId="{08B76C38-5028-4A1F-992F-FE40F26DEFE6}" destId="{75CD67E2-44E0-4F25-B778-4D5D7E05EB12}" srcOrd="0"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B2F94DE-A090-465A-ABDE-A1DBDECF676C}"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9141BD09-93D1-4B13-A866-0D217A5DDC74}">
      <dgm:prSet phldrT="[Text]"/>
      <dgm:spPr/>
      <dgm:t>
        <a:bodyPr/>
        <a:lstStyle/>
        <a:p>
          <a:r>
            <a:rPr lang="en-US"/>
            <a:t>Methane Resource</a:t>
          </a:r>
        </a:p>
      </dgm:t>
    </dgm:pt>
    <dgm:pt modelId="{5949EF02-BF89-4112-AD0A-6AB7E3DFC4CD}" type="parTrans" cxnId="{5926C1A5-3F47-4CFA-A572-EAB0FF0BB240}">
      <dgm:prSet/>
      <dgm:spPr/>
      <dgm:t>
        <a:bodyPr/>
        <a:lstStyle/>
        <a:p>
          <a:endParaRPr lang="en-US"/>
        </a:p>
      </dgm:t>
    </dgm:pt>
    <dgm:pt modelId="{16A28120-7006-45D6-BB4A-1F88C7F7B1DA}" type="sibTrans" cxnId="{5926C1A5-3F47-4CFA-A572-EAB0FF0BB240}">
      <dgm:prSet/>
      <dgm:spPr/>
      <dgm:t>
        <a:bodyPr/>
        <a:lstStyle/>
        <a:p>
          <a:endParaRPr lang="en-US"/>
        </a:p>
      </dgm:t>
    </dgm:pt>
    <dgm:pt modelId="{EE7246F3-1306-4EA4-A045-68B45E52978A}">
      <dgm:prSet phldrT="[Text]"/>
      <dgm:spPr/>
      <dgm:t>
        <a:bodyPr/>
        <a:lstStyle/>
        <a:p>
          <a:r>
            <a:rPr lang="en-US"/>
            <a:t>Methane is collected from a source (usually from natural gas)</a:t>
          </a:r>
        </a:p>
      </dgm:t>
    </dgm:pt>
    <dgm:pt modelId="{545853F9-4948-4DA8-9ED3-744CF47D4EE4}" type="parTrans" cxnId="{3C9196B1-1CD7-4F05-A9AC-159E61E87438}">
      <dgm:prSet/>
      <dgm:spPr/>
      <dgm:t>
        <a:bodyPr/>
        <a:lstStyle/>
        <a:p>
          <a:endParaRPr lang="en-US"/>
        </a:p>
      </dgm:t>
    </dgm:pt>
    <dgm:pt modelId="{6BD2B1EE-B343-4FD0-BB23-2FA0EA246885}" type="sibTrans" cxnId="{3C9196B1-1CD7-4F05-A9AC-159E61E87438}">
      <dgm:prSet/>
      <dgm:spPr/>
      <dgm:t>
        <a:bodyPr/>
        <a:lstStyle/>
        <a:p>
          <a:endParaRPr lang="en-US"/>
        </a:p>
      </dgm:t>
    </dgm:pt>
    <dgm:pt modelId="{D310E76A-66B7-4FC8-8BDC-F8E2F3A06C6E}">
      <dgm:prSet phldrT="[Text]"/>
      <dgm:spPr/>
      <dgm:t>
        <a:bodyPr/>
        <a:lstStyle/>
        <a:p>
          <a:r>
            <a:rPr lang="en-US"/>
            <a:t>Steam-Methane Reforming</a:t>
          </a:r>
        </a:p>
      </dgm:t>
    </dgm:pt>
    <dgm:pt modelId="{74BBF7D0-723A-44F5-A7F4-911060A98D90}" type="parTrans" cxnId="{F19B218F-134B-43BC-91FD-2B9A84DA2902}">
      <dgm:prSet/>
      <dgm:spPr/>
      <dgm:t>
        <a:bodyPr/>
        <a:lstStyle/>
        <a:p>
          <a:endParaRPr lang="en-US"/>
        </a:p>
      </dgm:t>
    </dgm:pt>
    <dgm:pt modelId="{963317E9-01A7-43F2-9D06-FE9473E11FC0}" type="sibTrans" cxnId="{F19B218F-134B-43BC-91FD-2B9A84DA2902}">
      <dgm:prSet/>
      <dgm:spPr/>
      <dgm:t>
        <a:bodyPr/>
        <a:lstStyle/>
        <a:p>
          <a:endParaRPr lang="en-US"/>
        </a:p>
      </dgm:t>
    </dgm:pt>
    <dgm:pt modelId="{174B9CE2-B810-4CC7-B010-4111CAAE7A52}">
      <dgm:prSet phldrT="[Text]"/>
      <dgm:spPr/>
      <dgm:t>
        <a:bodyPr/>
        <a:lstStyle/>
        <a:p>
          <a:r>
            <a:rPr lang="en-US"/>
            <a:t>High temperature steam (at 700-1,000 </a:t>
          </a:r>
          <a:r>
            <a:rPr lang="en-US">
              <a:latin typeface="Calibri" panose="020F0502020204030204" pitchFamily="34" charset="0"/>
              <a:cs typeface="Calibri" panose="020F0502020204030204" pitchFamily="34" charset="0"/>
            </a:rPr>
            <a:t>°C) is added to the methane gas</a:t>
          </a:r>
          <a:endParaRPr lang="en-US"/>
        </a:p>
      </dgm:t>
    </dgm:pt>
    <dgm:pt modelId="{6E1E16B8-2770-4D6E-9B0A-34373D14AC6C}" type="parTrans" cxnId="{D0C81C1E-1417-499E-869B-B20F32EC5785}">
      <dgm:prSet/>
      <dgm:spPr/>
      <dgm:t>
        <a:bodyPr/>
        <a:lstStyle/>
        <a:p>
          <a:endParaRPr lang="en-US"/>
        </a:p>
      </dgm:t>
    </dgm:pt>
    <dgm:pt modelId="{39467A36-AF31-4A89-93F2-2E85F1186987}" type="sibTrans" cxnId="{D0C81C1E-1417-499E-869B-B20F32EC5785}">
      <dgm:prSet/>
      <dgm:spPr/>
      <dgm:t>
        <a:bodyPr/>
        <a:lstStyle/>
        <a:p>
          <a:endParaRPr lang="en-US"/>
        </a:p>
      </dgm:t>
    </dgm:pt>
    <dgm:pt modelId="{85BA0210-CAC6-41CB-949F-A68DC85B8D0E}">
      <dgm:prSet phldrT="[Text]"/>
      <dgm:spPr/>
      <dgm:t>
        <a:bodyPr/>
        <a:lstStyle/>
        <a:p>
          <a:r>
            <a:rPr lang="en-US"/>
            <a:t>Hydrogen Extraction</a:t>
          </a:r>
        </a:p>
      </dgm:t>
    </dgm:pt>
    <dgm:pt modelId="{6910FF78-A699-495E-88F5-0F3AA3A17041}" type="parTrans" cxnId="{52169F35-7E5F-43B0-A61B-D7EACA7E27B5}">
      <dgm:prSet/>
      <dgm:spPr/>
      <dgm:t>
        <a:bodyPr/>
        <a:lstStyle/>
        <a:p>
          <a:endParaRPr lang="en-US"/>
        </a:p>
      </dgm:t>
    </dgm:pt>
    <dgm:pt modelId="{A087D96F-6FC2-494A-BB0C-1C24D5E51029}" type="sibTrans" cxnId="{52169F35-7E5F-43B0-A61B-D7EACA7E27B5}">
      <dgm:prSet/>
      <dgm:spPr/>
      <dgm:t>
        <a:bodyPr/>
        <a:lstStyle/>
        <a:p>
          <a:endParaRPr lang="en-US"/>
        </a:p>
      </dgm:t>
    </dgm:pt>
    <dgm:pt modelId="{79F01800-4A5A-4D09-B5CD-1B9BB604BE1A}">
      <dgm:prSet phldrT="[Text]"/>
      <dgm:spPr/>
      <dgm:t>
        <a:bodyPr/>
        <a:lstStyle/>
        <a:p>
          <a:r>
            <a:rPr lang="en-US"/>
            <a:t>Hydrogen gas is extracted from the steam-methane mix from an added catalyst</a:t>
          </a:r>
        </a:p>
      </dgm:t>
    </dgm:pt>
    <dgm:pt modelId="{51800684-1142-40CE-B9D4-54861FB99ABF}" type="parTrans" cxnId="{F6378B9C-B387-42A5-99D3-7E60D7CA6612}">
      <dgm:prSet/>
      <dgm:spPr/>
      <dgm:t>
        <a:bodyPr/>
        <a:lstStyle/>
        <a:p>
          <a:endParaRPr lang="en-US"/>
        </a:p>
      </dgm:t>
    </dgm:pt>
    <dgm:pt modelId="{0C70F278-0BF6-4F58-9FB1-DDAEDE2C85B5}" type="sibTrans" cxnId="{F6378B9C-B387-42A5-99D3-7E60D7CA6612}">
      <dgm:prSet/>
      <dgm:spPr/>
      <dgm:t>
        <a:bodyPr/>
        <a:lstStyle/>
        <a:p>
          <a:endParaRPr lang="en-US"/>
        </a:p>
      </dgm:t>
    </dgm:pt>
    <dgm:pt modelId="{C49113E6-561D-46C8-A22A-0D8B75298382}" type="pres">
      <dgm:prSet presAssocID="{BB2F94DE-A090-465A-ABDE-A1DBDECF676C}" presName="rootnode" presStyleCnt="0">
        <dgm:presLayoutVars>
          <dgm:chMax/>
          <dgm:chPref/>
          <dgm:dir/>
          <dgm:animLvl val="lvl"/>
        </dgm:presLayoutVars>
      </dgm:prSet>
      <dgm:spPr/>
    </dgm:pt>
    <dgm:pt modelId="{F6D164C5-93BF-483F-9BBB-A86BE64DFC41}" type="pres">
      <dgm:prSet presAssocID="{9141BD09-93D1-4B13-A866-0D217A5DDC74}" presName="composite" presStyleCnt="0"/>
      <dgm:spPr/>
    </dgm:pt>
    <dgm:pt modelId="{60F8381B-71BE-4730-A306-58CBC07F7596}" type="pres">
      <dgm:prSet presAssocID="{9141BD09-93D1-4B13-A866-0D217A5DDC74}" presName="bentUpArrow1" presStyleLbl="alignImgPlace1" presStyleIdx="0" presStyleCnt="2"/>
      <dgm:spPr/>
    </dgm:pt>
    <dgm:pt modelId="{AD9F75BD-7780-4FE6-982E-B8CADB24C047}" type="pres">
      <dgm:prSet presAssocID="{9141BD09-93D1-4B13-A866-0D217A5DDC74}" presName="ParentText" presStyleLbl="node1" presStyleIdx="0" presStyleCnt="3">
        <dgm:presLayoutVars>
          <dgm:chMax val="1"/>
          <dgm:chPref val="1"/>
          <dgm:bulletEnabled val="1"/>
        </dgm:presLayoutVars>
      </dgm:prSet>
      <dgm:spPr/>
    </dgm:pt>
    <dgm:pt modelId="{702C2DFB-6407-4D45-B444-E1994744D7C0}" type="pres">
      <dgm:prSet presAssocID="{9141BD09-93D1-4B13-A866-0D217A5DDC74}" presName="ChildText" presStyleLbl="revTx" presStyleIdx="0" presStyleCnt="3" custScaleX="189636" custLinFactNeighborX="44229" custLinFactNeighborY="-1800">
        <dgm:presLayoutVars>
          <dgm:chMax val="0"/>
          <dgm:chPref val="0"/>
          <dgm:bulletEnabled val="1"/>
        </dgm:presLayoutVars>
      </dgm:prSet>
      <dgm:spPr/>
    </dgm:pt>
    <dgm:pt modelId="{8D13E55B-9911-4CAE-AF18-89680289752B}" type="pres">
      <dgm:prSet presAssocID="{16A28120-7006-45D6-BB4A-1F88C7F7B1DA}" presName="sibTrans" presStyleCnt="0"/>
      <dgm:spPr/>
    </dgm:pt>
    <dgm:pt modelId="{EAF5ED17-1465-4E69-AEE7-3D006BED6168}" type="pres">
      <dgm:prSet presAssocID="{D310E76A-66B7-4FC8-8BDC-F8E2F3A06C6E}" presName="composite" presStyleCnt="0"/>
      <dgm:spPr/>
    </dgm:pt>
    <dgm:pt modelId="{2C925EBC-6FB6-41EE-8C7B-F07F537826FC}" type="pres">
      <dgm:prSet presAssocID="{D310E76A-66B7-4FC8-8BDC-F8E2F3A06C6E}" presName="bentUpArrow1" presStyleLbl="alignImgPlace1" presStyleIdx="1" presStyleCnt="2"/>
      <dgm:spPr/>
    </dgm:pt>
    <dgm:pt modelId="{C2E09CBA-DFCC-4C30-8D21-4641BC74D761}" type="pres">
      <dgm:prSet presAssocID="{D310E76A-66B7-4FC8-8BDC-F8E2F3A06C6E}" presName="ParentText" presStyleLbl="node1" presStyleIdx="1" presStyleCnt="3">
        <dgm:presLayoutVars>
          <dgm:chMax val="1"/>
          <dgm:chPref val="1"/>
          <dgm:bulletEnabled val="1"/>
        </dgm:presLayoutVars>
      </dgm:prSet>
      <dgm:spPr/>
    </dgm:pt>
    <dgm:pt modelId="{E30D49FE-B8C6-4911-9E17-EEF53EAC4697}" type="pres">
      <dgm:prSet presAssocID="{D310E76A-66B7-4FC8-8BDC-F8E2F3A06C6E}" presName="ChildText" presStyleLbl="revTx" presStyleIdx="1" presStyleCnt="3" custScaleX="166545" custLinFactNeighborX="47863">
        <dgm:presLayoutVars>
          <dgm:chMax val="0"/>
          <dgm:chPref val="0"/>
          <dgm:bulletEnabled val="1"/>
        </dgm:presLayoutVars>
      </dgm:prSet>
      <dgm:spPr/>
    </dgm:pt>
    <dgm:pt modelId="{56ED3395-A769-4A98-8122-B2FC1AF2A0C2}" type="pres">
      <dgm:prSet presAssocID="{963317E9-01A7-43F2-9D06-FE9473E11FC0}" presName="sibTrans" presStyleCnt="0"/>
      <dgm:spPr/>
    </dgm:pt>
    <dgm:pt modelId="{D7D06902-840A-4480-BE47-E07E1331B83D}" type="pres">
      <dgm:prSet presAssocID="{85BA0210-CAC6-41CB-949F-A68DC85B8D0E}" presName="composite" presStyleCnt="0"/>
      <dgm:spPr/>
    </dgm:pt>
    <dgm:pt modelId="{B0BA0CC0-BB9B-45FB-AE4A-4F40D1ECAF0E}" type="pres">
      <dgm:prSet presAssocID="{85BA0210-CAC6-41CB-949F-A68DC85B8D0E}" presName="ParentText" presStyleLbl="node1" presStyleIdx="2" presStyleCnt="3">
        <dgm:presLayoutVars>
          <dgm:chMax val="1"/>
          <dgm:chPref val="1"/>
          <dgm:bulletEnabled val="1"/>
        </dgm:presLayoutVars>
      </dgm:prSet>
      <dgm:spPr/>
    </dgm:pt>
    <dgm:pt modelId="{D4D21215-840D-41A2-981B-F82CE7FABF25}" type="pres">
      <dgm:prSet presAssocID="{85BA0210-CAC6-41CB-949F-A68DC85B8D0E}" presName="FinalChildText" presStyleLbl="revTx" presStyleIdx="2" presStyleCnt="3" custScaleX="199046" custLinFactNeighborX="51754" custLinFactNeighborY="3502">
        <dgm:presLayoutVars>
          <dgm:chMax val="0"/>
          <dgm:chPref val="0"/>
          <dgm:bulletEnabled val="1"/>
        </dgm:presLayoutVars>
      </dgm:prSet>
      <dgm:spPr/>
    </dgm:pt>
  </dgm:ptLst>
  <dgm:cxnLst>
    <dgm:cxn modelId="{3CD10515-4E7A-419D-B81F-B9F2999E34E2}" type="presOf" srcId="{D310E76A-66B7-4FC8-8BDC-F8E2F3A06C6E}" destId="{C2E09CBA-DFCC-4C30-8D21-4641BC74D761}" srcOrd="0" destOrd="0" presId="urn:microsoft.com/office/officeart/2005/8/layout/StepDownProcess"/>
    <dgm:cxn modelId="{D0C81C1E-1417-499E-869B-B20F32EC5785}" srcId="{D310E76A-66B7-4FC8-8BDC-F8E2F3A06C6E}" destId="{174B9CE2-B810-4CC7-B010-4111CAAE7A52}" srcOrd="0" destOrd="0" parTransId="{6E1E16B8-2770-4D6E-9B0A-34373D14AC6C}" sibTransId="{39467A36-AF31-4A89-93F2-2E85F1186987}"/>
    <dgm:cxn modelId="{52169F35-7E5F-43B0-A61B-D7EACA7E27B5}" srcId="{BB2F94DE-A090-465A-ABDE-A1DBDECF676C}" destId="{85BA0210-CAC6-41CB-949F-A68DC85B8D0E}" srcOrd="2" destOrd="0" parTransId="{6910FF78-A699-495E-88F5-0F3AA3A17041}" sibTransId="{A087D96F-6FC2-494A-BB0C-1C24D5E51029}"/>
    <dgm:cxn modelId="{29B23650-8CB1-4153-9E21-B5C630C3E919}" type="presOf" srcId="{BB2F94DE-A090-465A-ABDE-A1DBDECF676C}" destId="{C49113E6-561D-46C8-A22A-0D8B75298382}" srcOrd="0" destOrd="0" presId="urn:microsoft.com/office/officeart/2005/8/layout/StepDownProcess"/>
    <dgm:cxn modelId="{8C480357-8F17-4E96-8A46-0DBBCB72640B}" type="presOf" srcId="{79F01800-4A5A-4D09-B5CD-1B9BB604BE1A}" destId="{D4D21215-840D-41A2-981B-F82CE7FABF25}" srcOrd="0" destOrd="0" presId="urn:microsoft.com/office/officeart/2005/8/layout/StepDownProcess"/>
    <dgm:cxn modelId="{91D4D27C-9ADD-47F8-AB07-7FF4A37DC3BD}" type="presOf" srcId="{9141BD09-93D1-4B13-A866-0D217A5DDC74}" destId="{AD9F75BD-7780-4FE6-982E-B8CADB24C047}" srcOrd="0" destOrd="0" presId="urn:microsoft.com/office/officeart/2005/8/layout/StepDownProcess"/>
    <dgm:cxn modelId="{F19B218F-134B-43BC-91FD-2B9A84DA2902}" srcId="{BB2F94DE-A090-465A-ABDE-A1DBDECF676C}" destId="{D310E76A-66B7-4FC8-8BDC-F8E2F3A06C6E}" srcOrd="1" destOrd="0" parTransId="{74BBF7D0-723A-44F5-A7F4-911060A98D90}" sibTransId="{963317E9-01A7-43F2-9D06-FE9473E11FC0}"/>
    <dgm:cxn modelId="{F6378B9C-B387-42A5-99D3-7E60D7CA6612}" srcId="{85BA0210-CAC6-41CB-949F-A68DC85B8D0E}" destId="{79F01800-4A5A-4D09-B5CD-1B9BB604BE1A}" srcOrd="0" destOrd="0" parTransId="{51800684-1142-40CE-B9D4-54861FB99ABF}" sibTransId="{0C70F278-0BF6-4F58-9FB1-DDAEDE2C85B5}"/>
    <dgm:cxn modelId="{55EC8D9C-4AB8-462C-B0C4-B0FE50ABB2AB}" type="presOf" srcId="{EE7246F3-1306-4EA4-A045-68B45E52978A}" destId="{702C2DFB-6407-4D45-B444-E1994744D7C0}" srcOrd="0" destOrd="0" presId="urn:microsoft.com/office/officeart/2005/8/layout/StepDownProcess"/>
    <dgm:cxn modelId="{5926C1A5-3F47-4CFA-A572-EAB0FF0BB240}" srcId="{BB2F94DE-A090-465A-ABDE-A1DBDECF676C}" destId="{9141BD09-93D1-4B13-A866-0D217A5DDC74}" srcOrd="0" destOrd="0" parTransId="{5949EF02-BF89-4112-AD0A-6AB7E3DFC4CD}" sibTransId="{16A28120-7006-45D6-BB4A-1F88C7F7B1DA}"/>
    <dgm:cxn modelId="{3C9196B1-1CD7-4F05-A9AC-159E61E87438}" srcId="{9141BD09-93D1-4B13-A866-0D217A5DDC74}" destId="{EE7246F3-1306-4EA4-A045-68B45E52978A}" srcOrd="0" destOrd="0" parTransId="{545853F9-4948-4DA8-9ED3-744CF47D4EE4}" sibTransId="{6BD2B1EE-B343-4FD0-BB23-2FA0EA246885}"/>
    <dgm:cxn modelId="{88F483B7-2BEC-4FFC-9799-3D9B9D6FD9A1}" type="presOf" srcId="{85BA0210-CAC6-41CB-949F-A68DC85B8D0E}" destId="{B0BA0CC0-BB9B-45FB-AE4A-4F40D1ECAF0E}" srcOrd="0" destOrd="0" presId="urn:microsoft.com/office/officeart/2005/8/layout/StepDownProcess"/>
    <dgm:cxn modelId="{4123D3D4-08E1-4B8C-B37F-DB35779B7AAD}" type="presOf" srcId="{174B9CE2-B810-4CC7-B010-4111CAAE7A52}" destId="{E30D49FE-B8C6-4911-9E17-EEF53EAC4697}" srcOrd="0" destOrd="0" presId="urn:microsoft.com/office/officeart/2005/8/layout/StepDownProcess"/>
    <dgm:cxn modelId="{9C73F0E9-8D8E-47BD-AA5C-0129BABA492A}" type="presParOf" srcId="{C49113E6-561D-46C8-A22A-0D8B75298382}" destId="{F6D164C5-93BF-483F-9BBB-A86BE64DFC41}" srcOrd="0" destOrd="0" presId="urn:microsoft.com/office/officeart/2005/8/layout/StepDownProcess"/>
    <dgm:cxn modelId="{6C61BA2E-0441-4442-91EA-53D14AC6E45F}" type="presParOf" srcId="{F6D164C5-93BF-483F-9BBB-A86BE64DFC41}" destId="{60F8381B-71BE-4730-A306-58CBC07F7596}" srcOrd="0" destOrd="0" presId="urn:microsoft.com/office/officeart/2005/8/layout/StepDownProcess"/>
    <dgm:cxn modelId="{2FE5CDCD-5644-4DB3-A347-4A4133C91B0C}" type="presParOf" srcId="{F6D164C5-93BF-483F-9BBB-A86BE64DFC41}" destId="{AD9F75BD-7780-4FE6-982E-B8CADB24C047}" srcOrd="1" destOrd="0" presId="urn:microsoft.com/office/officeart/2005/8/layout/StepDownProcess"/>
    <dgm:cxn modelId="{368F1D80-B7C3-42F0-A033-401BC321C4BF}" type="presParOf" srcId="{F6D164C5-93BF-483F-9BBB-A86BE64DFC41}" destId="{702C2DFB-6407-4D45-B444-E1994744D7C0}" srcOrd="2" destOrd="0" presId="urn:microsoft.com/office/officeart/2005/8/layout/StepDownProcess"/>
    <dgm:cxn modelId="{A42799E1-C9A1-4588-8C34-E17F321E0F67}" type="presParOf" srcId="{C49113E6-561D-46C8-A22A-0D8B75298382}" destId="{8D13E55B-9911-4CAE-AF18-89680289752B}" srcOrd="1" destOrd="0" presId="urn:microsoft.com/office/officeart/2005/8/layout/StepDownProcess"/>
    <dgm:cxn modelId="{1B877373-1DFE-400C-A6AC-B0937CBACFE4}" type="presParOf" srcId="{C49113E6-561D-46C8-A22A-0D8B75298382}" destId="{EAF5ED17-1465-4E69-AEE7-3D006BED6168}" srcOrd="2" destOrd="0" presId="urn:microsoft.com/office/officeart/2005/8/layout/StepDownProcess"/>
    <dgm:cxn modelId="{30F99AAA-3566-473E-A59E-C46E43AEB873}" type="presParOf" srcId="{EAF5ED17-1465-4E69-AEE7-3D006BED6168}" destId="{2C925EBC-6FB6-41EE-8C7B-F07F537826FC}" srcOrd="0" destOrd="0" presId="urn:microsoft.com/office/officeart/2005/8/layout/StepDownProcess"/>
    <dgm:cxn modelId="{C96987BA-0E54-4177-86B8-C94F748DC395}" type="presParOf" srcId="{EAF5ED17-1465-4E69-AEE7-3D006BED6168}" destId="{C2E09CBA-DFCC-4C30-8D21-4641BC74D761}" srcOrd="1" destOrd="0" presId="urn:microsoft.com/office/officeart/2005/8/layout/StepDownProcess"/>
    <dgm:cxn modelId="{B5760636-05D3-4277-B53F-A213E8F4F958}" type="presParOf" srcId="{EAF5ED17-1465-4E69-AEE7-3D006BED6168}" destId="{E30D49FE-B8C6-4911-9E17-EEF53EAC4697}" srcOrd="2" destOrd="0" presId="urn:microsoft.com/office/officeart/2005/8/layout/StepDownProcess"/>
    <dgm:cxn modelId="{E564D202-ED8B-44C3-967E-90413661FB5E}" type="presParOf" srcId="{C49113E6-561D-46C8-A22A-0D8B75298382}" destId="{56ED3395-A769-4A98-8122-B2FC1AF2A0C2}" srcOrd="3" destOrd="0" presId="urn:microsoft.com/office/officeart/2005/8/layout/StepDownProcess"/>
    <dgm:cxn modelId="{F8AA3D6E-FCF8-4BA1-A3FC-BB54EC47D23D}" type="presParOf" srcId="{C49113E6-561D-46C8-A22A-0D8B75298382}" destId="{D7D06902-840A-4480-BE47-E07E1331B83D}" srcOrd="4" destOrd="0" presId="urn:microsoft.com/office/officeart/2005/8/layout/StepDownProcess"/>
    <dgm:cxn modelId="{73A9E4DE-F183-4835-A95B-09BC12E1831A}" type="presParOf" srcId="{D7D06902-840A-4480-BE47-E07E1331B83D}" destId="{B0BA0CC0-BB9B-45FB-AE4A-4F40D1ECAF0E}" srcOrd="0" destOrd="0" presId="urn:microsoft.com/office/officeart/2005/8/layout/StepDownProcess"/>
    <dgm:cxn modelId="{C746976B-3C2B-4834-BC7C-CF68294456E1}" type="presParOf" srcId="{D7D06902-840A-4480-BE47-E07E1331B83D}" destId="{D4D21215-840D-41A2-981B-F82CE7FABF25}" srcOrd="1" destOrd="0" presId="urn:microsoft.com/office/officeart/2005/8/layout/StepDown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CC66C4-7E82-4397-BC43-6D97E5C63176}">
      <dsp:nvSpPr>
        <dsp:cNvPr id="0" name=""/>
        <dsp:cNvSpPr/>
      </dsp:nvSpPr>
      <dsp:spPr>
        <a:xfrm>
          <a:off x="1782" y="1029103"/>
          <a:ext cx="1114034" cy="918845"/>
        </a:xfrm>
        <a:prstGeom prst="roundRect">
          <a:avLst>
            <a:gd name="adj" fmla="val 10000"/>
          </a:avLst>
        </a:prstGeom>
        <a:solidFill>
          <a:schemeClr val="lt1">
            <a:alpha val="90000"/>
            <a:hueOff val="0"/>
            <a:satOff val="0"/>
            <a:lumOff val="0"/>
            <a:alphaOff val="0"/>
          </a:schemeClr>
        </a:solidFill>
        <a:ln w="12700" cap="flat" cmpd="sng" algn="ctr">
          <a:solidFill>
            <a:srgbClr val="1B3E8A"/>
          </a:solidFill>
          <a:prstDash val="solid"/>
          <a:miter lim="800000"/>
        </a:ln>
        <a:effectLst/>
      </dsp:spPr>
      <dsp:style>
        <a:lnRef idx="2">
          <a:scrgbClr r="0" g="0" b="0"/>
        </a:lnRef>
        <a:fillRef idx="1">
          <a:scrgbClr r="0" g="0" b="0"/>
        </a:fillRef>
        <a:effectRef idx="0">
          <a:scrgbClr r="0" g="0" b="0"/>
        </a:effectRef>
        <a:fontRef idx="minor"/>
      </dsp:style>
    </dsp:sp>
    <dsp:sp modelId="{00208FFD-B00D-4513-B2AD-7F8C58A81235}">
      <dsp:nvSpPr>
        <dsp:cNvPr id="0" name=""/>
        <dsp:cNvSpPr/>
      </dsp:nvSpPr>
      <dsp:spPr>
        <a:xfrm>
          <a:off x="595581" y="1161941"/>
          <a:ext cx="1386339" cy="1386339"/>
        </a:xfrm>
        <a:prstGeom prst="leftCircularArrow">
          <a:avLst>
            <a:gd name="adj1" fmla="val 5099"/>
            <a:gd name="adj2" fmla="val 657855"/>
            <a:gd name="adj3" fmla="val 2527227"/>
            <a:gd name="adj4" fmla="val 9118350"/>
            <a:gd name="adj5" fmla="val 5949"/>
          </a:avLst>
        </a:prstGeom>
        <a:solidFill>
          <a:srgbClr val="6697FF"/>
        </a:solidFill>
        <a:ln>
          <a:noFill/>
        </a:ln>
        <a:effectLst/>
      </dsp:spPr>
      <dsp:style>
        <a:lnRef idx="0">
          <a:scrgbClr r="0" g="0" b="0"/>
        </a:lnRef>
        <a:fillRef idx="1">
          <a:scrgbClr r="0" g="0" b="0"/>
        </a:fillRef>
        <a:effectRef idx="0">
          <a:scrgbClr r="0" g="0" b="0"/>
        </a:effectRef>
        <a:fontRef idx="minor">
          <a:schemeClr val="lt1"/>
        </a:fontRef>
      </dsp:style>
    </dsp:sp>
    <dsp:sp modelId="{BB7ED9FA-DD92-4734-B777-D880307FF35C}">
      <dsp:nvSpPr>
        <dsp:cNvPr id="0" name=""/>
        <dsp:cNvSpPr/>
      </dsp:nvSpPr>
      <dsp:spPr>
        <a:xfrm>
          <a:off x="249346" y="1751053"/>
          <a:ext cx="990252" cy="393790"/>
        </a:xfrm>
        <a:prstGeom prst="roundRect">
          <a:avLst>
            <a:gd name="adj" fmla="val 10000"/>
          </a:avLst>
        </a:prstGeom>
        <a:solidFill>
          <a:srgbClr val="1B3E8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Introduction</a:t>
          </a:r>
        </a:p>
      </dsp:txBody>
      <dsp:txXfrm>
        <a:off x="260880" y="1762587"/>
        <a:ext cx="967184" cy="370722"/>
      </dsp:txXfrm>
    </dsp:sp>
    <dsp:sp modelId="{A6C7C375-6AEB-4665-BC48-EAF123BC64D4}">
      <dsp:nvSpPr>
        <dsp:cNvPr id="0" name=""/>
        <dsp:cNvSpPr/>
      </dsp:nvSpPr>
      <dsp:spPr>
        <a:xfrm>
          <a:off x="1500763" y="1058378"/>
          <a:ext cx="1114034" cy="918845"/>
        </a:xfrm>
        <a:prstGeom prst="roundRect">
          <a:avLst>
            <a:gd name="adj" fmla="val 10000"/>
          </a:avLst>
        </a:prstGeom>
        <a:solidFill>
          <a:schemeClr val="lt1">
            <a:alpha val="90000"/>
            <a:hueOff val="0"/>
            <a:satOff val="0"/>
            <a:lumOff val="0"/>
            <a:alphaOff val="0"/>
          </a:schemeClr>
        </a:solidFill>
        <a:ln w="12700" cap="flat" cmpd="sng" algn="ctr">
          <a:solidFill>
            <a:srgbClr val="1B3E8A"/>
          </a:solidFill>
          <a:prstDash val="solid"/>
          <a:miter lim="800000"/>
        </a:ln>
        <a:effectLst/>
      </dsp:spPr>
      <dsp:style>
        <a:lnRef idx="2">
          <a:scrgbClr r="0" g="0" b="0"/>
        </a:lnRef>
        <a:fillRef idx="1">
          <a:scrgbClr r="0" g="0" b="0"/>
        </a:fillRef>
        <a:effectRef idx="0">
          <a:scrgbClr r="0" g="0" b="0"/>
        </a:effectRef>
        <a:fontRef idx="minor"/>
      </dsp:style>
    </dsp:sp>
    <dsp:sp modelId="{ED79B032-EC65-450D-9075-AC1BC664304B}">
      <dsp:nvSpPr>
        <dsp:cNvPr id="0" name=""/>
        <dsp:cNvSpPr/>
      </dsp:nvSpPr>
      <dsp:spPr>
        <a:xfrm>
          <a:off x="2146980" y="385654"/>
          <a:ext cx="1614987" cy="1614987"/>
        </a:xfrm>
        <a:prstGeom prst="circularArrow">
          <a:avLst>
            <a:gd name="adj1" fmla="val 4377"/>
            <a:gd name="adj2" fmla="val 554714"/>
            <a:gd name="adj3" fmla="val 19269776"/>
            <a:gd name="adj4" fmla="val 12575511"/>
            <a:gd name="adj5" fmla="val 5106"/>
          </a:avLst>
        </a:prstGeom>
        <a:solidFill>
          <a:srgbClr val="6697FF"/>
        </a:solidFill>
        <a:ln>
          <a:noFill/>
        </a:ln>
        <a:effectLst/>
      </dsp:spPr>
      <dsp:style>
        <a:lnRef idx="0">
          <a:scrgbClr r="0" g="0" b="0"/>
        </a:lnRef>
        <a:fillRef idx="1">
          <a:scrgbClr r="0" g="0" b="0"/>
        </a:fillRef>
        <a:effectRef idx="0">
          <a:scrgbClr r="0" g="0" b="0"/>
        </a:effectRef>
        <a:fontRef idx="minor">
          <a:schemeClr val="lt1"/>
        </a:fontRef>
      </dsp:style>
    </dsp:sp>
    <dsp:sp modelId="{019C3204-73A3-4851-ACCD-07A16A759904}">
      <dsp:nvSpPr>
        <dsp:cNvPr id="0" name=""/>
        <dsp:cNvSpPr/>
      </dsp:nvSpPr>
      <dsp:spPr>
        <a:xfrm>
          <a:off x="1823768" y="832208"/>
          <a:ext cx="990252" cy="393790"/>
        </a:xfrm>
        <a:prstGeom prst="roundRect">
          <a:avLst>
            <a:gd name="adj" fmla="val 10000"/>
          </a:avLst>
        </a:prstGeom>
        <a:solidFill>
          <a:srgbClr val="1B3E8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Problem</a:t>
          </a:r>
        </a:p>
      </dsp:txBody>
      <dsp:txXfrm>
        <a:off x="1835302" y="843742"/>
        <a:ext cx="967184" cy="370722"/>
      </dsp:txXfrm>
    </dsp:sp>
    <dsp:sp modelId="{18EC2463-60B5-4AAB-93D5-1AC46F169111}">
      <dsp:nvSpPr>
        <dsp:cNvPr id="0" name=""/>
        <dsp:cNvSpPr/>
      </dsp:nvSpPr>
      <dsp:spPr>
        <a:xfrm>
          <a:off x="3150628" y="1029103"/>
          <a:ext cx="1114034" cy="918845"/>
        </a:xfrm>
        <a:prstGeom prst="roundRect">
          <a:avLst>
            <a:gd name="adj" fmla="val 10000"/>
          </a:avLst>
        </a:prstGeom>
        <a:solidFill>
          <a:schemeClr val="lt1">
            <a:alpha val="90000"/>
            <a:hueOff val="0"/>
            <a:satOff val="0"/>
            <a:lumOff val="0"/>
            <a:alphaOff val="0"/>
          </a:schemeClr>
        </a:solidFill>
        <a:ln w="12700" cap="flat" cmpd="sng" algn="ctr">
          <a:solidFill>
            <a:srgbClr val="1B3E8A"/>
          </a:solidFill>
          <a:prstDash val="solid"/>
          <a:miter lim="800000"/>
        </a:ln>
        <a:effectLst/>
      </dsp:spPr>
      <dsp:style>
        <a:lnRef idx="2">
          <a:scrgbClr r="0" g="0" b="0"/>
        </a:lnRef>
        <a:fillRef idx="1">
          <a:scrgbClr r="0" g="0" b="0"/>
        </a:fillRef>
        <a:effectRef idx="0">
          <a:scrgbClr r="0" g="0" b="0"/>
        </a:effectRef>
        <a:fontRef idx="minor"/>
      </dsp:style>
    </dsp:sp>
    <dsp:sp modelId="{52E8767F-D13B-4F5F-8981-389912A27E10}">
      <dsp:nvSpPr>
        <dsp:cNvPr id="0" name=""/>
        <dsp:cNvSpPr/>
      </dsp:nvSpPr>
      <dsp:spPr>
        <a:xfrm>
          <a:off x="3730686" y="1082733"/>
          <a:ext cx="1472638" cy="1472638"/>
        </a:xfrm>
        <a:prstGeom prst="leftCircularArrow">
          <a:avLst>
            <a:gd name="adj1" fmla="val 4800"/>
            <a:gd name="adj2" fmla="val 614709"/>
            <a:gd name="adj3" fmla="val 2390220"/>
            <a:gd name="adj4" fmla="val 9024489"/>
            <a:gd name="adj5" fmla="val 5600"/>
          </a:avLst>
        </a:prstGeom>
        <a:solidFill>
          <a:srgbClr val="6697FF"/>
        </a:solidFill>
        <a:ln>
          <a:noFill/>
        </a:ln>
        <a:effectLst/>
      </dsp:spPr>
      <dsp:style>
        <a:lnRef idx="0">
          <a:scrgbClr r="0" g="0" b="0"/>
        </a:lnRef>
        <a:fillRef idx="1">
          <a:scrgbClr r="0" g="0" b="0"/>
        </a:fillRef>
        <a:effectRef idx="0">
          <a:scrgbClr r="0" g="0" b="0"/>
        </a:effectRef>
        <a:fontRef idx="minor">
          <a:schemeClr val="lt1"/>
        </a:fontRef>
      </dsp:style>
    </dsp:sp>
    <dsp:sp modelId="{B7DFFD25-168B-4D7F-920E-1C8B9D855973}">
      <dsp:nvSpPr>
        <dsp:cNvPr id="0" name=""/>
        <dsp:cNvSpPr/>
      </dsp:nvSpPr>
      <dsp:spPr>
        <a:xfrm>
          <a:off x="3398191" y="1751053"/>
          <a:ext cx="990252" cy="393790"/>
        </a:xfrm>
        <a:prstGeom prst="roundRect">
          <a:avLst>
            <a:gd name="adj" fmla="val 10000"/>
          </a:avLst>
        </a:prstGeom>
        <a:solidFill>
          <a:srgbClr val="1B3E8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Solution</a:t>
          </a:r>
        </a:p>
      </dsp:txBody>
      <dsp:txXfrm>
        <a:off x="3409725" y="1762587"/>
        <a:ext cx="967184" cy="370722"/>
      </dsp:txXfrm>
    </dsp:sp>
    <dsp:sp modelId="{CD174E6B-7E43-4641-A86E-D1EC3FEFD19F}">
      <dsp:nvSpPr>
        <dsp:cNvPr id="0" name=""/>
        <dsp:cNvSpPr/>
      </dsp:nvSpPr>
      <dsp:spPr>
        <a:xfrm>
          <a:off x="4725051" y="1029103"/>
          <a:ext cx="1114034" cy="918845"/>
        </a:xfrm>
        <a:prstGeom prst="roundRect">
          <a:avLst>
            <a:gd name="adj" fmla="val 10000"/>
          </a:avLst>
        </a:prstGeom>
        <a:solidFill>
          <a:schemeClr val="lt1">
            <a:alpha val="90000"/>
            <a:hueOff val="0"/>
            <a:satOff val="0"/>
            <a:lumOff val="0"/>
            <a:alphaOff val="0"/>
          </a:schemeClr>
        </a:solidFill>
        <a:ln w="12700" cap="flat" cmpd="sng" algn="ctr">
          <a:solidFill>
            <a:srgbClr val="1B3E8A"/>
          </a:solidFill>
          <a:prstDash val="solid"/>
          <a:miter lim="800000"/>
        </a:ln>
        <a:effectLst/>
      </dsp:spPr>
      <dsp:style>
        <a:lnRef idx="2">
          <a:scrgbClr r="0" g="0" b="0"/>
        </a:lnRef>
        <a:fillRef idx="1">
          <a:scrgbClr r="0" g="0" b="0"/>
        </a:fillRef>
        <a:effectRef idx="0">
          <a:scrgbClr r="0" g="0" b="0"/>
        </a:effectRef>
        <a:fontRef idx="minor"/>
      </dsp:style>
    </dsp:sp>
    <dsp:sp modelId="{13F4F91C-8345-446F-BBC1-BAC30D38953B}">
      <dsp:nvSpPr>
        <dsp:cNvPr id="0" name=""/>
        <dsp:cNvSpPr/>
      </dsp:nvSpPr>
      <dsp:spPr>
        <a:xfrm>
          <a:off x="5295825" y="385654"/>
          <a:ext cx="1614987" cy="1614987"/>
        </a:xfrm>
        <a:prstGeom prst="circularArrow">
          <a:avLst>
            <a:gd name="adj1" fmla="val 4377"/>
            <a:gd name="adj2" fmla="val 554714"/>
            <a:gd name="adj3" fmla="val 19269776"/>
            <a:gd name="adj4" fmla="val 12575511"/>
            <a:gd name="adj5" fmla="val 5106"/>
          </a:avLst>
        </a:prstGeom>
        <a:solidFill>
          <a:srgbClr val="6697FF"/>
        </a:solidFill>
        <a:ln>
          <a:noFill/>
        </a:ln>
        <a:effectLst/>
      </dsp:spPr>
      <dsp:style>
        <a:lnRef idx="0">
          <a:scrgbClr r="0" g="0" b="0"/>
        </a:lnRef>
        <a:fillRef idx="1">
          <a:scrgbClr r="0" g="0" b="0"/>
        </a:fillRef>
        <a:effectRef idx="0">
          <a:scrgbClr r="0" g="0" b="0"/>
        </a:effectRef>
        <a:fontRef idx="minor">
          <a:schemeClr val="lt1"/>
        </a:fontRef>
      </dsp:style>
    </dsp:sp>
    <dsp:sp modelId="{D8DA5401-249D-4712-B954-FA31D6E38458}">
      <dsp:nvSpPr>
        <dsp:cNvPr id="0" name=""/>
        <dsp:cNvSpPr/>
      </dsp:nvSpPr>
      <dsp:spPr>
        <a:xfrm>
          <a:off x="4972614" y="832208"/>
          <a:ext cx="990252" cy="393790"/>
        </a:xfrm>
        <a:prstGeom prst="roundRect">
          <a:avLst>
            <a:gd name="adj" fmla="val 10000"/>
          </a:avLst>
        </a:prstGeom>
        <a:solidFill>
          <a:srgbClr val="1B3E8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Evidence</a:t>
          </a:r>
        </a:p>
      </dsp:txBody>
      <dsp:txXfrm>
        <a:off x="4984148" y="843742"/>
        <a:ext cx="967184" cy="370722"/>
      </dsp:txXfrm>
    </dsp:sp>
    <dsp:sp modelId="{032E735F-A367-49C7-A557-B278EF53FCD5}">
      <dsp:nvSpPr>
        <dsp:cNvPr id="0" name=""/>
        <dsp:cNvSpPr/>
      </dsp:nvSpPr>
      <dsp:spPr>
        <a:xfrm>
          <a:off x="6299473" y="1029103"/>
          <a:ext cx="1114034" cy="918845"/>
        </a:xfrm>
        <a:prstGeom prst="roundRect">
          <a:avLst>
            <a:gd name="adj" fmla="val 10000"/>
          </a:avLst>
        </a:prstGeom>
        <a:solidFill>
          <a:schemeClr val="lt1">
            <a:alpha val="90000"/>
            <a:hueOff val="0"/>
            <a:satOff val="0"/>
            <a:lumOff val="0"/>
            <a:alphaOff val="0"/>
          </a:schemeClr>
        </a:solidFill>
        <a:ln w="12700" cap="flat" cmpd="sng" algn="ctr">
          <a:solidFill>
            <a:srgbClr val="1B3E8A"/>
          </a:solidFill>
          <a:prstDash val="solid"/>
          <a:miter lim="800000"/>
        </a:ln>
        <a:effectLst/>
      </dsp:spPr>
      <dsp:style>
        <a:lnRef idx="2">
          <a:scrgbClr r="0" g="0" b="0"/>
        </a:lnRef>
        <a:fillRef idx="1">
          <a:scrgbClr r="0" g="0" b="0"/>
        </a:fillRef>
        <a:effectRef idx="0">
          <a:scrgbClr r="0" g="0" b="0"/>
        </a:effectRef>
        <a:fontRef idx="minor"/>
      </dsp:style>
    </dsp:sp>
    <dsp:sp modelId="{AACD2F84-70D2-4787-AB65-D67A6C76EA6B}">
      <dsp:nvSpPr>
        <dsp:cNvPr id="0" name=""/>
        <dsp:cNvSpPr/>
      </dsp:nvSpPr>
      <dsp:spPr>
        <a:xfrm>
          <a:off x="6879532" y="1082733"/>
          <a:ext cx="1472638" cy="1472638"/>
        </a:xfrm>
        <a:prstGeom prst="leftCircularArrow">
          <a:avLst>
            <a:gd name="adj1" fmla="val 4800"/>
            <a:gd name="adj2" fmla="val 614709"/>
            <a:gd name="adj3" fmla="val 2390220"/>
            <a:gd name="adj4" fmla="val 9024489"/>
            <a:gd name="adj5" fmla="val 5600"/>
          </a:avLst>
        </a:prstGeom>
        <a:solidFill>
          <a:srgbClr val="6697FF"/>
        </a:solidFill>
        <a:ln>
          <a:noFill/>
        </a:ln>
        <a:effectLst/>
      </dsp:spPr>
      <dsp:style>
        <a:lnRef idx="0">
          <a:scrgbClr r="0" g="0" b="0"/>
        </a:lnRef>
        <a:fillRef idx="1">
          <a:scrgbClr r="0" g="0" b="0"/>
        </a:fillRef>
        <a:effectRef idx="0">
          <a:scrgbClr r="0" g="0" b="0"/>
        </a:effectRef>
        <a:fontRef idx="minor">
          <a:schemeClr val="lt1"/>
        </a:fontRef>
      </dsp:style>
    </dsp:sp>
    <dsp:sp modelId="{39CF7D02-3D78-43A1-985E-B337FDF35F7C}">
      <dsp:nvSpPr>
        <dsp:cNvPr id="0" name=""/>
        <dsp:cNvSpPr/>
      </dsp:nvSpPr>
      <dsp:spPr>
        <a:xfrm>
          <a:off x="6547036" y="1751053"/>
          <a:ext cx="990252" cy="393790"/>
        </a:xfrm>
        <a:prstGeom prst="roundRect">
          <a:avLst>
            <a:gd name="adj" fmla="val 10000"/>
          </a:avLst>
        </a:prstGeom>
        <a:solidFill>
          <a:srgbClr val="1B3E8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Budget</a:t>
          </a:r>
        </a:p>
      </dsp:txBody>
      <dsp:txXfrm>
        <a:off x="6558570" y="1762587"/>
        <a:ext cx="967184" cy="370722"/>
      </dsp:txXfrm>
    </dsp:sp>
    <dsp:sp modelId="{C39120AD-E56B-4973-AF52-6CB012356E12}">
      <dsp:nvSpPr>
        <dsp:cNvPr id="0" name=""/>
        <dsp:cNvSpPr/>
      </dsp:nvSpPr>
      <dsp:spPr>
        <a:xfrm>
          <a:off x="7873896" y="1029103"/>
          <a:ext cx="1114034" cy="918845"/>
        </a:xfrm>
        <a:prstGeom prst="roundRect">
          <a:avLst>
            <a:gd name="adj" fmla="val 10000"/>
          </a:avLst>
        </a:prstGeom>
        <a:solidFill>
          <a:schemeClr val="lt1">
            <a:alpha val="90000"/>
            <a:hueOff val="0"/>
            <a:satOff val="0"/>
            <a:lumOff val="0"/>
            <a:alphaOff val="0"/>
          </a:schemeClr>
        </a:solidFill>
        <a:ln w="12700" cap="flat" cmpd="sng" algn="ctr">
          <a:solidFill>
            <a:srgbClr val="1B3E8A"/>
          </a:solidFill>
          <a:prstDash val="solid"/>
          <a:miter lim="800000"/>
        </a:ln>
        <a:effectLst/>
      </dsp:spPr>
      <dsp:style>
        <a:lnRef idx="2">
          <a:scrgbClr r="0" g="0" b="0"/>
        </a:lnRef>
        <a:fillRef idx="1">
          <a:scrgbClr r="0" g="0" b="0"/>
        </a:fillRef>
        <a:effectRef idx="0">
          <a:scrgbClr r="0" g="0" b="0"/>
        </a:effectRef>
        <a:fontRef idx="minor"/>
      </dsp:style>
    </dsp:sp>
    <dsp:sp modelId="{F47346F1-551F-4ACD-A967-39EB5EB7708D}">
      <dsp:nvSpPr>
        <dsp:cNvPr id="0" name=""/>
        <dsp:cNvSpPr/>
      </dsp:nvSpPr>
      <dsp:spPr>
        <a:xfrm>
          <a:off x="8444671" y="385654"/>
          <a:ext cx="1614987" cy="1614987"/>
        </a:xfrm>
        <a:prstGeom prst="circularArrow">
          <a:avLst>
            <a:gd name="adj1" fmla="val 4377"/>
            <a:gd name="adj2" fmla="val 554714"/>
            <a:gd name="adj3" fmla="val 19269776"/>
            <a:gd name="adj4" fmla="val 12575511"/>
            <a:gd name="adj5" fmla="val 5106"/>
          </a:avLst>
        </a:prstGeom>
        <a:solidFill>
          <a:srgbClr val="6697FF"/>
        </a:solidFill>
        <a:ln>
          <a:noFill/>
        </a:ln>
        <a:effectLst/>
      </dsp:spPr>
      <dsp:style>
        <a:lnRef idx="0">
          <a:scrgbClr r="0" g="0" b="0"/>
        </a:lnRef>
        <a:fillRef idx="1">
          <a:scrgbClr r="0" g="0" b="0"/>
        </a:fillRef>
        <a:effectRef idx="0">
          <a:scrgbClr r="0" g="0" b="0"/>
        </a:effectRef>
        <a:fontRef idx="minor">
          <a:schemeClr val="lt1"/>
        </a:fontRef>
      </dsp:style>
    </dsp:sp>
    <dsp:sp modelId="{527D4E14-35E0-46A6-9631-3363295B2054}">
      <dsp:nvSpPr>
        <dsp:cNvPr id="0" name=""/>
        <dsp:cNvSpPr/>
      </dsp:nvSpPr>
      <dsp:spPr>
        <a:xfrm>
          <a:off x="8121459" y="832208"/>
          <a:ext cx="990252" cy="393790"/>
        </a:xfrm>
        <a:prstGeom prst="roundRect">
          <a:avLst>
            <a:gd name="adj" fmla="val 10000"/>
          </a:avLst>
        </a:prstGeom>
        <a:solidFill>
          <a:srgbClr val="1B3E8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Timeline</a:t>
          </a:r>
        </a:p>
      </dsp:txBody>
      <dsp:txXfrm>
        <a:off x="8132993" y="843742"/>
        <a:ext cx="967184" cy="370722"/>
      </dsp:txXfrm>
    </dsp:sp>
    <dsp:sp modelId="{BFD4404E-0856-4885-8785-C346FD14B95F}">
      <dsp:nvSpPr>
        <dsp:cNvPr id="0" name=""/>
        <dsp:cNvSpPr/>
      </dsp:nvSpPr>
      <dsp:spPr>
        <a:xfrm>
          <a:off x="9448319" y="1029103"/>
          <a:ext cx="1114034" cy="918845"/>
        </a:xfrm>
        <a:prstGeom prst="roundRect">
          <a:avLst>
            <a:gd name="adj" fmla="val 10000"/>
          </a:avLst>
        </a:prstGeom>
        <a:solidFill>
          <a:schemeClr val="lt1">
            <a:alpha val="90000"/>
            <a:hueOff val="0"/>
            <a:satOff val="0"/>
            <a:lumOff val="0"/>
            <a:alphaOff val="0"/>
          </a:schemeClr>
        </a:solidFill>
        <a:ln w="12700" cap="flat" cmpd="sng" algn="ctr">
          <a:solidFill>
            <a:srgbClr val="1B3E8A"/>
          </a:solidFill>
          <a:prstDash val="solid"/>
          <a:miter lim="800000"/>
        </a:ln>
        <a:effectLst/>
      </dsp:spPr>
      <dsp:style>
        <a:lnRef idx="2">
          <a:scrgbClr r="0" g="0" b="0"/>
        </a:lnRef>
        <a:fillRef idx="1">
          <a:scrgbClr r="0" g="0" b="0"/>
        </a:fillRef>
        <a:effectRef idx="0">
          <a:scrgbClr r="0" g="0" b="0"/>
        </a:effectRef>
        <a:fontRef idx="minor"/>
      </dsp:style>
    </dsp:sp>
    <dsp:sp modelId="{B428C2F0-6CDB-4BB2-A6DA-87EB2B31311A}">
      <dsp:nvSpPr>
        <dsp:cNvPr id="0" name=""/>
        <dsp:cNvSpPr/>
      </dsp:nvSpPr>
      <dsp:spPr>
        <a:xfrm>
          <a:off x="9695882" y="1751053"/>
          <a:ext cx="990252" cy="393790"/>
        </a:xfrm>
        <a:prstGeom prst="roundRect">
          <a:avLst>
            <a:gd name="adj" fmla="val 10000"/>
          </a:avLst>
        </a:prstGeom>
        <a:solidFill>
          <a:srgbClr val="1B3E8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Conclusion</a:t>
          </a:r>
        </a:p>
      </dsp:txBody>
      <dsp:txXfrm>
        <a:off x="9707416" y="1762587"/>
        <a:ext cx="967184" cy="37072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E21586-410E-473D-885C-83ECC932EFE9}">
      <dsp:nvSpPr>
        <dsp:cNvPr id="0" name=""/>
        <dsp:cNvSpPr/>
      </dsp:nvSpPr>
      <dsp:spPr>
        <a:xfrm>
          <a:off x="3217635" y="1082"/>
          <a:ext cx="1454243" cy="145424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t>Bacteria Strain</a:t>
          </a:r>
        </a:p>
      </dsp:txBody>
      <dsp:txXfrm>
        <a:off x="3430604" y="214051"/>
        <a:ext cx="1028305" cy="1028305"/>
      </dsp:txXfrm>
    </dsp:sp>
    <dsp:sp modelId="{86C0B67D-C0B3-4F3A-A9A4-E405B4862C43}">
      <dsp:nvSpPr>
        <dsp:cNvPr id="0" name=""/>
        <dsp:cNvSpPr/>
      </dsp:nvSpPr>
      <dsp:spPr>
        <a:xfrm rot="2160000">
          <a:off x="4625634" y="1117493"/>
          <a:ext cx="385404" cy="4908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4636675" y="1181674"/>
        <a:ext cx="269783" cy="294485"/>
      </dsp:txXfrm>
    </dsp:sp>
    <dsp:sp modelId="{900764B5-7709-4D40-BCDF-005C70F3AC2A}">
      <dsp:nvSpPr>
        <dsp:cNvPr id="0" name=""/>
        <dsp:cNvSpPr/>
      </dsp:nvSpPr>
      <dsp:spPr>
        <a:xfrm>
          <a:off x="4982443" y="1283290"/>
          <a:ext cx="1454243" cy="145424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t>Water is Supplied</a:t>
          </a:r>
        </a:p>
      </dsp:txBody>
      <dsp:txXfrm>
        <a:off x="5195412" y="1496259"/>
        <a:ext cx="1028305" cy="1028305"/>
      </dsp:txXfrm>
    </dsp:sp>
    <dsp:sp modelId="{641230D5-DFAA-47D4-9EB3-893ABAC42502}">
      <dsp:nvSpPr>
        <dsp:cNvPr id="0" name=""/>
        <dsp:cNvSpPr/>
      </dsp:nvSpPr>
      <dsp:spPr>
        <a:xfrm rot="6480000">
          <a:off x="5183184" y="2791963"/>
          <a:ext cx="385404" cy="4908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5258859" y="2835143"/>
        <a:ext cx="269783" cy="294485"/>
      </dsp:txXfrm>
    </dsp:sp>
    <dsp:sp modelId="{DBAF0E52-72A6-4CEE-8464-822E1FE305F3}">
      <dsp:nvSpPr>
        <dsp:cNvPr id="0" name=""/>
        <dsp:cNvSpPr/>
      </dsp:nvSpPr>
      <dsp:spPr>
        <a:xfrm>
          <a:off x="4308346" y="3357947"/>
          <a:ext cx="1454243" cy="145424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t>Bacteria Uses Photosynthesis</a:t>
          </a:r>
        </a:p>
      </dsp:txBody>
      <dsp:txXfrm>
        <a:off x="4521315" y="3570916"/>
        <a:ext cx="1028305" cy="1028305"/>
      </dsp:txXfrm>
    </dsp:sp>
    <dsp:sp modelId="{BF6364CD-7210-4E68-97E8-D1CB7F60901E}">
      <dsp:nvSpPr>
        <dsp:cNvPr id="0" name=""/>
        <dsp:cNvSpPr/>
      </dsp:nvSpPr>
      <dsp:spPr>
        <a:xfrm rot="10800000">
          <a:off x="3762962" y="3839665"/>
          <a:ext cx="385404" cy="4908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3878583" y="3937826"/>
        <a:ext cx="269783" cy="294485"/>
      </dsp:txXfrm>
    </dsp:sp>
    <dsp:sp modelId="{2441B6F8-933E-4000-A012-DD753105D603}">
      <dsp:nvSpPr>
        <dsp:cNvPr id="0" name=""/>
        <dsp:cNvSpPr/>
      </dsp:nvSpPr>
      <dsp:spPr>
        <a:xfrm>
          <a:off x="2126923" y="3357947"/>
          <a:ext cx="1454243" cy="145424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t>Water is Broken Down into its Elemental Form</a:t>
          </a:r>
        </a:p>
      </dsp:txBody>
      <dsp:txXfrm>
        <a:off x="2339892" y="3570916"/>
        <a:ext cx="1028305" cy="1028305"/>
      </dsp:txXfrm>
    </dsp:sp>
    <dsp:sp modelId="{F1976A89-879F-45D5-95DA-ED9895813061}">
      <dsp:nvSpPr>
        <dsp:cNvPr id="0" name=""/>
        <dsp:cNvSpPr/>
      </dsp:nvSpPr>
      <dsp:spPr>
        <a:xfrm rot="15120000">
          <a:off x="2327665" y="2812711"/>
          <a:ext cx="385404" cy="4908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2403340" y="2965853"/>
        <a:ext cx="269783" cy="294485"/>
      </dsp:txXfrm>
    </dsp:sp>
    <dsp:sp modelId="{7AAF0C99-0F9C-4EB0-9681-A79A7B542550}">
      <dsp:nvSpPr>
        <dsp:cNvPr id="0" name=""/>
        <dsp:cNvSpPr/>
      </dsp:nvSpPr>
      <dsp:spPr>
        <a:xfrm>
          <a:off x="1452827" y="1283290"/>
          <a:ext cx="1454243" cy="145424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t>Hydrogen Gas is Released</a:t>
          </a:r>
        </a:p>
      </dsp:txBody>
      <dsp:txXfrm>
        <a:off x="1665796" y="1496259"/>
        <a:ext cx="1028305" cy="1028305"/>
      </dsp:txXfrm>
    </dsp:sp>
    <dsp:sp modelId="{66F73254-6A20-45CE-8B67-A08D30EBEFB5}">
      <dsp:nvSpPr>
        <dsp:cNvPr id="0" name=""/>
        <dsp:cNvSpPr/>
      </dsp:nvSpPr>
      <dsp:spPr>
        <a:xfrm rot="19440000">
          <a:off x="2860826" y="1130316"/>
          <a:ext cx="385404" cy="4908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871867" y="1262457"/>
        <a:ext cx="269783" cy="29448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E21586-410E-473D-885C-83ECC932EFE9}">
      <dsp:nvSpPr>
        <dsp:cNvPr id="0" name=""/>
        <dsp:cNvSpPr/>
      </dsp:nvSpPr>
      <dsp:spPr>
        <a:xfrm>
          <a:off x="3217635" y="1082"/>
          <a:ext cx="1454243" cy="145424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Bacteria Strain</a:t>
          </a:r>
        </a:p>
      </dsp:txBody>
      <dsp:txXfrm>
        <a:off x="3430604" y="214051"/>
        <a:ext cx="1028305" cy="1028305"/>
      </dsp:txXfrm>
    </dsp:sp>
    <dsp:sp modelId="{86C0B67D-C0B3-4F3A-A9A4-E405B4862C43}">
      <dsp:nvSpPr>
        <dsp:cNvPr id="0" name=""/>
        <dsp:cNvSpPr/>
      </dsp:nvSpPr>
      <dsp:spPr>
        <a:xfrm rot="2160000">
          <a:off x="4625634" y="1117493"/>
          <a:ext cx="385404" cy="4908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4636675" y="1181674"/>
        <a:ext cx="269783" cy="294485"/>
      </dsp:txXfrm>
    </dsp:sp>
    <dsp:sp modelId="{900764B5-7709-4D40-BCDF-005C70F3AC2A}">
      <dsp:nvSpPr>
        <dsp:cNvPr id="0" name=""/>
        <dsp:cNvSpPr/>
      </dsp:nvSpPr>
      <dsp:spPr>
        <a:xfrm>
          <a:off x="4982443" y="1283290"/>
          <a:ext cx="1454243" cy="145424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Hydrocarbon is Added</a:t>
          </a:r>
        </a:p>
      </dsp:txBody>
      <dsp:txXfrm>
        <a:off x="5195412" y="1496259"/>
        <a:ext cx="1028305" cy="1028305"/>
      </dsp:txXfrm>
    </dsp:sp>
    <dsp:sp modelId="{641230D5-DFAA-47D4-9EB3-893ABAC42502}">
      <dsp:nvSpPr>
        <dsp:cNvPr id="0" name=""/>
        <dsp:cNvSpPr/>
      </dsp:nvSpPr>
      <dsp:spPr>
        <a:xfrm rot="6480000">
          <a:off x="5183184" y="2791963"/>
          <a:ext cx="385404" cy="4908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5258859" y="2835143"/>
        <a:ext cx="269783" cy="294485"/>
      </dsp:txXfrm>
    </dsp:sp>
    <dsp:sp modelId="{DBAF0E52-72A6-4CEE-8464-822E1FE305F3}">
      <dsp:nvSpPr>
        <dsp:cNvPr id="0" name=""/>
        <dsp:cNvSpPr/>
      </dsp:nvSpPr>
      <dsp:spPr>
        <a:xfrm>
          <a:off x="4308346" y="3357947"/>
          <a:ext cx="1454243" cy="145424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Bacteria Uses Fermentation</a:t>
          </a:r>
        </a:p>
      </dsp:txBody>
      <dsp:txXfrm>
        <a:off x="4521315" y="3570916"/>
        <a:ext cx="1028305" cy="1028305"/>
      </dsp:txXfrm>
    </dsp:sp>
    <dsp:sp modelId="{BF6364CD-7210-4E68-97E8-D1CB7F60901E}">
      <dsp:nvSpPr>
        <dsp:cNvPr id="0" name=""/>
        <dsp:cNvSpPr/>
      </dsp:nvSpPr>
      <dsp:spPr>
        <a:xfrm rot="10800000">
          <a:off x="3762962" y="3839665"/>
          <a:ext cx="385404" cy="4908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3878583" y="3937826"/>
        <a:ext cx="269783" cy="294485"/>
      </dsp:txXfrm>
    </dsp:sp>
    <dsp:sp modelId="{2441B6F8-933E-4000-A012-DD753105D603}">
      <dsp:nvSpPr>
        <dsp:cNvPr id="0" name=""/>
        <dsp:cNvSpPr/>
      </dsp:nvSpPr>
      <dsp:spPr>
        <a:xfrm>
          <a:off x="2126923" y="3357947"/>
          <a:ext cx="1454243" cy="145424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After Fermentation, the Bacteria Leaves Behind Several Elements</a:t>
          </a:r>
        </a:p>
      </dsp:txBody>
      <dsp:txXfrm>
        <a:off x="2339892" y="3570916"/>
        <a:ext cx="1028305" cy="1028305"/>
      </dsp:txXfrm>
    </dsp:sp>
    <dsp:sp modelId="{F1976A89-879F-45D5-95DA-ED9895813061}">
      <dsp:nvSpPr>
        <dsp:cNvPr id="0" name=""/>
        <dsp:cNvSpPr/>
      </dsp:nvSpPr>
      <dsp:spPr>
        <a:xfrm rot="15120000">
          <a:off x="2327665" y="2812711"/>
          <a:ext cx="385404" cy="4908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2403340" y="2965853"/>
        <a:ext cx="269783" cy="294485"/>
      </dsp:txXfrm>
    </dsp:sp>
    <dsp:sp modelId="{7AAF0C99-0F9C-4EB0-9681-A79A7B542550}">
      <dsp:nvSpPr>
        <dsp:cNvPr id="0" name=""/>
        <dsp:cNvSpPr/>
      </dsp:nvSpPr>
      <dsp:spPr>
        <a:xfrm>
          <a:off x="1452827" y="1283290"/>
          <a:ext cx="1454243" cy="145424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Hydrogen Gas can be Filtered Out.</a:t>
          </a:r>
        </a:p>
      </dsp:txBody>
      <dsp:txXfrm>
        <a:off x="1665796" y="1496259"/>
        <a:ext cx="1028305" cy="1028305"/>
      </dsp:txXfrm>
    </dsp:sp>
    <dsp:sp modelId="{66F73254-6A20-45CE-8B67-A08D30EBEFB5}">
      <dsp:nvSpPr>
        <dsp:cNvPr id="0" name=""/>
        <dsp:cNvSpPr/>
      </dsp:nvSpPr>
      <dsp:spPr>
        <a:xfrm rot="19440000">
          <a:off x="2860826" y="1130316"/>
          <a:ext cx="385404" cy="4908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871867" y="1262457"/>
        <a:ext cx="269783" cy="29448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7E76BA-878F-4169-884B-56D0AD7E35B6}">
      <dsp:nvSpPr>
        <dsp:cNvPr id="0" name=""/>
        <dsp:cNvSpPr/>
      </dsp:nvSpPr>
      <dsp:spPr>
        <a:xfrm>
          <a:off x="2361902" y="726815"/>
          <a:ext cx="2714904" cy="181084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227584" rIns="227584" bIns="227584" numCol="1" spcCol="1270" anchor="ctr" anchorCtr="0">
          <a:noAutofit/>
        </a:bodyPr>
        <a:lstStyle/>
        <a:p>
          <a:pPr marL="0" lvl="0" indent="0" algn="l" defTabSz="1422400">
            <a:lnSpc>
              <a:spcPct val="90000"/>
            </a:lnSpc>
            <a:spcBef>
              <a:spcPct val="0"/>
            </a:spcBef>
            <a:spcAft>
              <a:spcPct val="35000"/>
            </a:spcAft>
            <a:buNone/>
          </a:pPr>
          <a:r>
            <a:rPr lang="en-US" sz="3200" kern="1200"/>
            <a:t>5,000-10,000 PSI</a:t>
          </a:r>
        </a:p>
      </dsp:txBody>
      <dsp:txXfrm>
        <a:off x="2796286" y="726815"/>
        <a:ext cx="2280519" cy="1810841"/>
      </dsp:txXfrm>
    </dsp:sp>
    <dsp:sp modelId="{C7A4558D-3C9D-42E4-B647-2951AAF45570}">
      <dsp:nvSpPr>
        <dsp:cNvPr id="0" name=""/>
        <dsp:cNvSpPr/>
      </dsp:nvSpPr>
      <dsp:spPr>
        <a:xfrm>
          <a:off x="2361902" y="2537656"/>
          <a:ext cx="2714904" cy="181084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227584" rIns="227584" bIns="227584" numCol="1" spcCol="1270" anchor="ctr" anchorCtr="0">
          <a:noAutofit/>
        </a:bodyPr>
        <a:lstStyle/>
        <a:p>
          <a:pPr marL="0" lvl="0" indent="0" algn="l" defTabSz="1422400">
            <a:lnSpc>
              <a:spcPct val="90000"/>
            </a:lnSpc>
            <a:spcBef>
              <a:spcPct val="0"/>
            </a:spcBef>
            <a:spcAft>
              <a:spcPct val="35000"/>
            </a:spcAft>
            <a:buNone/>
          </a:pPr>
          <a:r>
            <a:rPr lang="en-US" sz="3200" kern="1200"/>
            <a:t>Unique Pressure Vessels</a:t>
          </a:r>
        </a:p>
      </dsp:txBody>
      <dsp:txXfrm>
        <a:off x="2796286" y="2537656"/>
        <a:ext cx="2280519" cy="1810841"/>
      </dsp:txXfrm>
    </dsp:sp>
    <dsp:sp modelId="{ACA8C823-6D60-4568-A686-DC6D7404D372}">
      <dsp:nvSpPr>
        <dsp:cNvPr id="0" name=""/>
        <dsp:cNvSpPr/>
      </dsp:nvSpPr>
      <dsp:spPr>
        <a:xfrm>
          <a:off x="913953" y="2840"/>
          <a:ext cx="1809936" cy="180993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a:t>Compressed</a:t>
          </a:r>
        </a:p>
      </dsp:txBody>
      <dsp:txXfrm>
        <a:off x="1179012" y="267899"/>
        <a:ext cx="1279818" cy="1279818"/>
      </dsp:txXfrm>
    </dsp:sp>
    <dsp:sp modelId="{37023E69-6D4D-4894-AD48-EC20936F8DAE}">
      <dsp:nvSpPr>
        <dsp:cNvPr id="0" name=""/>
        <dsp:cNvSpPr/>
      </dsp:nvSpPr>
      <dsp:spPr>
        <a:xfrm>
          <a:off x="6886742" y="726815"/>
          <a:ext cx="2714904" cy="181084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227584" rIns="227584" bIns="227584" numCol="1" spcCol="1270" anchor="ctr" anchorCtr="0">
          <a:noAutofit/>
        </a:bodyPr>
        <a:lstStyle/>
        <a:p>
          <a:pPr marL="0" lvl="0" indent="0" algn="l" defTabSz="1422400">
            <a:lnSpc>
              <a:spcPct val="90000"/>
            </a:lnSpc>
            <a:spcBef>
              <a:spcPct val="0"/>
            </a:spcBef>
            <a:spcAft>
              <a:spcPct val="35000"/>
            </a:spcAft>
            <a:buNone/>
          </a:pPr>
          <a:r>
            <a:rPr lang="en-US" sz="3200" kern="1200"/>
            <a:t>Liquid H2 at -252.2 </a:t>
          </a:r>
          <a:r>
            <a:rPr lang="en-US" sz="3200" kern="1200">
              <a:latin typeface="Calibri" panose="020F0502020204030204" pitchFamily="34" charset="0"/>
              <a:cs typeface="Calibri" panose="020F0502020204030204" pitchFamily="34" charset="0"/>
            </a:rPr>
            <a:t>°C</a:t>
          </a:r>
          <a:endParaRPr lang="en-US" sz="3200" kern="1200"/>
        </a:p>
      </dsp:txBody>
      <dsp:txXfrm>
        <a:off x="7321127" y="726815"/>
        <a:ext cx="2280519" cy="1810841"/>
      </dsp:txXfrm>
    </dsp:sp>
    <dsp:sp modelId="{CDC397E2-0C59-4CD2-8335-07EFB80BADFB}">
      <dsp:nvSpPr>
        <dsp:cNvPr id="0" name=""/>
        <dsp:cNvSpPr/>
      </dsp:nvSpPr>
      <dsp:spPr>
        <a:xfrm>
          <a:off x="6886742" y="2537656"/>
          <a:ext cx="2714904" cy="181084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227584" rIns="227584" bIns="227584" numCol="1" spcCol="1270" anchor="ctr" anchorCtr="0">
          <a:noAutofit/>
        </a:bodyPr>
        <a:lstStyle/>
        <a:p>
          <a:pPr marL="0" lvl="0" indent="0" algn="l" defTabSz="1422400">
            <a:lnSpc>
              <a:spcPct val="90000"/>
            </a:lnSpc>
            <a:spcBef>
              <a:spcPct val="0"/>
            </a:spcBef>
            <a:spcAft>
              <a:spcPct val="35000"/>
            </a:spcAft>
            <a:buNone/>
          </a:pPr>
          <a:r>
            <a:rPr lang="en-US" sz="3200" kern="1200"/>
            <a:t>Solid H2 at  -259.14</a:t>
          </a:r>
          <a:r>
            <a:rPr lang="en-US" sz="3200" kern="1200">
              <a:latin typeface="Calibri" panose="020F0502020204030204" pitchFamily="34" charset="0"/>
              <a:cs typeface="Calibri" panose="020F0502020204030204" pitchFamily="34" charset="0"/>
            </a:rPr>
            <a:t>°C</a:t>
          </a:r>
          <a:endParaRPr lang="en-US" sz="3200" kern="1200"/>
        </a:p>
      </dsp:txBody>
      <dsp:txXfrm>
        <a:off x="7321127" y="2537656"/>
        <a:ext cx="2280519" cy="1810841"/>
      </dsp:txXfrm>
    </dsp:sp>
    <dsp:sp modelId="{26216BA2-3022-4EB2-AABF-27EE4412804C}">
      <dsp:nvSpPr>
        <dsp:cNvPr id="0" name=""/>
        <dsp:cNvSpPr/>
      </dsp:nvSpPr>
      <dsp:spPr>
        <a:xfrm>
          <a:off x="5438793" y="2840"/>
          <a:ext cx="1809936" cy="180993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a:t>Cryogenic</a:t>
          </a:r>
        </a:p>
      </dsp:txBody>
      <dsp:txXfrm>
        <a:off x="5703852" y="267899"/>
        <a:ext cx="1279818" cy="127981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7E76BA-878F-4169-884B-56D0AD7E35B6}">
      <dsp:nvSpPr>
        <dsp:cNvPr id="0" name=""/>
        <dsp:cNvSpPr/>
      </dsp:nvSpPr>
      <dsp:spPr>
        <a:xfrm>
          <a:off x="1753969" y="1518153"/>
          <a:ext cx="3284841" cy="219098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220472" rIns="220472" bIns="220472" numCol="1" spcCol="1270" anchor="ctr" anchorCtr="0">
          <a:noAutofit/>
        </a:bodyPr>
        <a:lstStyle/>
        <a:p>
          <a:pPr marL="0" lvl="0" indent="0" algn="l" defTabSz="1377950">
            <a:lnSpc>
              <a:spcPct val="90000"/>
            </a:lnSpc>
            <a:spcBef>
              <a:spcPct val="0"/>
            </a:spcBef>
            <a:spcAft>
              <a:spcPct val="35000"/>
            </a:spcAft>
            <a:buNone/>
          </a:pPr>
          <a:r>
            <a:rPr lang="en-US" sz="3100" kern="1200"/>
            <a:t>Hydrogen is Stuck to the Compound’s Surface</a:t>
          </a:r>
        </a:p>
      </dsp:txBody>
      <dsp:txXfrm>
        <a:off x="2279543" y="1518153"/>
        <a:ext cx="2759266" cy="2190989"/>
      </dsp:txXfrm>
    </dsp:sp>
    <dsp:sp modelId="{ACA8C823-6D60-4568-A686-DC6D7404D372}">
      <dsp:nvSpPr>
        <dsp:cNvPr id="0" name=""/>
        <dsp:cNvSpPr/>
      </dsp:nvSpPr>
      <dsp:spPr>
        <a:xfrm>
          <a:off x="2053" y="642195"/>
          <a:ext cx="2189894" cy="218989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r>
            <a:rPr lang="en-US" sz="2700" kern="1200"/>
            <a:t>Adsorbtion</a:t>
          </a:r>
        </a:p>
      </dsp:txBody>
      <dsp:txXfrm>
        <a:off x="322756" y="962898"/>
        <a:ext cx="1548488" cy="1548488"/>
      </dsp:txXfrm>
    </dsp:sp>
    <dsp:sp modelId="{37023E69-6D4D-4894-AD48-EC20936F8DAE}">
      <dsp:nvSpPr>
        <dsp:cNvPr id="0" name=""/>
        <dsp:cNvSpPr/>
      </dsp:nvSpPr>
      <dsp:spPr>
        <a:xfrm>
          <a:off x="7228704" y="1518153"/>
          <a:ext cx="3284841" cy="219098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220472" rIns="220472" bIns="220472" numCol="1" spcCol="1270" anchor="ctr" anchorCtr="0">
          <a:noAutofit/>
        </a:bodyPr>
        <a:lstStyle/>
        <a:p>
          <a:pPr marL="0" lvl="0" indent="0" algn="l" defTabSz="1377950">
            <a:lnSpc>
              <a:spcPct val="90000"/>
            </a:lnSpc>
            <a:spcBef>
              <a:spcPct val="0"/>
            </a:spcBef>
            <a:spcAft>
              <a:spcPct val="35000"/>
            </a:spcAft>
            <a:buNone/>
          </a:pPr>
          <a:r>
            <a:rPr lang="en-US" sz="3100" kern="1200"/>
            <a:t>Hydrogen is Encased by the Compound</a:t>
          </a:r>
        </a:p>
      </dsp:txBody>
      <dsp:txXfrm>
        <a:off x="7754279" y="1518153"/>
        <a:ext cx="2759266" cy="2190989"/>
      </dsp:txXfrm>
    </dsp:sp>
    <dsp:sp modelId="{26216BA2-3022-4EB2-AABF-27EE4412804C}">
      <dsp:nvSpPr>
        <dsp:cNvPr id="0" name=""/>
        <dsp:cNvSpPr/>
      </dsp:nvSpPr>
      <dsp:spPr>
        <a:xfrm>
          <a:off x="5476789" y="642195"/>
          <a:ext cx="2189894" cy="218989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r>
            <a:rPr lang="en-US" sz="2700" kern="1200"/>
            <a:t>Absorption</a:t>
          </a:r>
        </a:p>
      </dsp:txBody>
      <dsp:txXfrm>
        <a:off x="5797492" y="962898"/>
        <a:ext cx="1548488" cy="15484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1F143A-3FAD-4E52-B7CF-0D4E83A17680}">
      <dsp:nvSpPr>
        <dsp:cNvPr id="0" name=""/>
        <dsp:cNvSpPr/>
      </dsp:nvSpPr>
      <dsp:spPr>
        <a:xfrm>
          <a:off x="3097800" y="2124"/>
          <a:ext cx="4320000" cy="14022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165100" rIns="165100" bIns="165100" numCol="1" spcCol="1270" anchor="ctr" anchorCtr="0">
          <a:noAutofit/>
        </a:bodyPr>
        <a:lstStyle/>
        <a:p>
          <a:pPr marL="0" lvl="0" indent="0" algn="ctr" defTabSz="2889250">
            <a:lnSpc>
              <a:spcPct val="90000"/>
            </a:lnSpc>
            <a:spcBef>
              <a:spcPct val="0"/>
            </a:spcBef>
            <a:spcAft>
              <a:spcPct val="35000"/>
            </a:spcAft>
            <a:buNone/>
          </a:pPr>
          <a:r>
            <a:rPr lang="en-US" sz="6500" kern="1200"/>
            <a:t>Energy Labs</a:t>
          </a:r>
        </a:p>
      </dsp:txBody>
      <dsp:txXfrm>
        <a:off x="3097800" y="2124"/>
        <a:ext cx="4320000" cy="1402286"/>
      </dsp:txXfrm>
    </dsp:sp>
    <dsp:sp modelId="{D3430061-FDC1-46DE-85D4-92BDC80525C6}">
      <dsp:nvSpPr>
        <dsp:cNvPr id="0" name=""/>
        <dsp:cNvSpPr/>
      </dsp:nvSpPr>
      <dsp:spPr>
        <a:xfrm>
          <a:off x="1927800" y="1474525"/>
          <a:ext cx="6660000" cy="14022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165100" rIns="165100" bIns="165100" numCol="1" spcCol="1270" anchor="ctr" anchorCtr="0">
          <a:noAutofit/>
        </a:bodyPr>
        <a:lstStyle/>
        <a:p>
          <a:pPr marL="0" lvl="0" indent="0" algn="ctr" defTabSz="2889250">
            <a:lnSpc>
              <a:spcPct val="90000"/>
            </a:lnSpc>
            <a:spcBef>
              <a:spcPct val="0"/>
            </a:spcBef>
            <a:spcAft>
              <a:spcPct val="35000"/>
            </a:spcAft>
            <a:buNone/>
          </a:pPr>
          <a:r>
            <a:rPr lang="en-US" sz="6500" kern="1200"/>
            <a:t>Energy Classrooms</a:t>
          </a:r>
        </a:p>
      </dsp:txBody>
      <dsp:txXfrm>
        <a:off x="1927800" y="1474525"/>
        <a:ext cx="6660000" cy="1402286"/>
      </dsp:txXfrm>
    </dsp:sp>
    <dsp:sp modelId="{54F04E0D-66FF-425A-B5DA-042AA6E9BF89}">
      <dsp:nvSpPr>
        <dsp:cNvPr id="0" name=""/>
        <dsp:cNvSpPr/>
      </dsp:nvSpPr>
      <dsp:spPr>
        <a:xfrm>
          <a:off x="757799" y="2946926"/>
          <a:ext cx="9000000" cy="14022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165100" rIns="165100" bIns="165100" numCol="1" spcCol="1270" anchor="ctr" anchorCtr="0">
          <a:noAutofit/>
        </a:bodyPr>
        <a:lstStyle/>
        <a:p>
          <a:pPr marL="0" lvl="0" indent="0" algn="ctr" defTabSz="2889250">
            <a:lnSpc>
              <a:spcPct val="90000"/>
            </a:lnSpc>
            <a:spcBef>
              <a:spcPct val="0"/>
            </a:spcBef>
            <a:spcAft>
              <a:spcPct val="35000"/>
            </a:spcAft>
            <a:buNone/>
          </a:pPr>
          <a:r>
            <a:rPr lang="en-US" sz="6500" kern="1200"/>
            <a:t>Viewable Demonstrations</a:t>
          </a:r>
        </a:p>
      </dsp:txBody>
      <dsp:txXfrm>
        <a:off x="757799" y="2946926"/>
        <a:ext cx="9000000" cy="14022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5F3DAD-1175-4843-9DF2-83CF655E0474}">
      <dsp:nvSpPr>
        <dsp:cNvPr id="0" name=""/>
        <dsp:cNvSpPr/>
      </dsp:nvSpPr>
      <dsp:spPr>
        <a:xfrm>
          <a:off x="0" y="5672"/>
          <a:ext cx="9662886" cy="279372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142240" rIns="248920" bIns="142240" numCol="1" spcCol="1270" anchor="ctr" anchorCtr="0">
          <a:noAutofit/>
        </a:bodyPr>
        <a:lstStyle/>
        <a:p>
          <a:pPr marL="0" lvl="0" indent="0" algn="ctr" defTabSz="1555750" rtl="0">
            <a:lnSpc>
              <a:spcPct val="90000"/>
            </a:lnSpc>
            <a:spcBef>
              <a:spcPct val="0"/>
            </a:spcBef>
            <a:spcAft>
              <a:spcPct val="35000"/>
            </a:spcAft>
            <a:buNone/>
          </a:pPr>
          <a:r>
            <a:rPr lang="en-US" sz="3500" kern="1200">
              <a:latin typeface="+mn-lt"/>
            </a:rPr>
            <a:t>The DOE is researching multiple uses for hydrogen gas, producing the need for more hydrogen. This creates interest within Embry-Riddle to create an EyRIE Lab demonstrator that teaches the general public about hydrogen fuel and storage.</a:t>
          </a:r>
        </a:p>
      </dsp:txBody>
      <dsp:txXfrm>
        <a:off x="0" y="5672"/>
        <a:ext cx="9662886" cy="2793721"/>
      </dsp:txXfrm>
    </dsp:sp>
    <dsp:sp modelId="{91301526-FA92-4A02-86BA-3E8E93109504}">
      <dsp:nvSpPr>
        <dsp:cNvPr id="0" name=""/>
        <dsp:cNvSpPr/>
      </dsp:nvSpPr>
      <dsp:spPr>
        <a:xfrm>
          <a:off x="0" y="2799394"/>
          <a:ext cx="9662886" cy="153719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9C2D9C-CE1B-4217-9A67-3666418A9EB4}">
      <dsp:nvSpPr>
        <dsp:cNvPr id="0" name=""/>
        <dsp:cNvSpPr/>
      </dsp:nvSpPr>
      <dsp:spPr>
        <a:xfrm>
          <a:off x="3082131" y="0"/>
          <a:ext cx="4351338" cy="4351338"/>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377950" rtl="0">
            <a:lnSpc>
              <a:spcPct val="90000"/>
            </a:lnSpc>
            <a:spcBef>
              <a:spcPct val="0"/>
            </a:spcBef>
            <a:spcAft>
              <a:spcPct val="35000"/>
            </a:spcAft>
            <a:buNone/>
          </a:pPr>
          <a:r>
            <a:rPr lang="en-US" sz="3100" kern="1200">
              <a:latin typeface="+mn-lt"/>
            </a:rPr>
            <a:t> ERH2’s purpose is to create a demonstrator to generate and store hydrogen at ambient conditions.</a:t>
          </a:r>
        </a:p>
      </dsp:txBody>
      <dsp:txXfrm>
        <a:off x="3719370" y="637239"/>
        <a:ext cx="3076860" cy="30768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A06E5F-EB3C-4D2E-A430-9A763E9CEA62}">
      <dsp:nvSpPr>
        <dsp:cNvPr id="0" name=""/>
        <dsp:cNvSpPr/>
      </dsp:nvSpPr>
      <dsp:spPr>
        <a:xfrm>
          <a:off x="0" y="0"/>
          <a:ext cx="4379788" cy="26278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4790" tIns="224790" rIns="224790" bIns="224790" numCol="1" spcCol="1270" anchor="ctr" anchorCtr="0">
          <a:noAutofit/>
        </a:bodyPr>
        <a:lstStyle/>
        <a:p>
          <a:pPr marL="0" lvl="0" indent="0" algn="ctr" defTabSz="2622550" rtl="0">
            <a:lnSpc>
              <a:spcPct val="90000"/>
            </a:lnSpc>
            <a:spcBef>
              <a:spcPct val="0"/>
            </a:spcBef>
            <a:spcAft>
              <a:spcPct val="35000"/>
            </a:spcAft>
            <a:buNone/>
          </a:pPr>
          <a:r>
            <a:rPr lang="en-US" sz="5900" kern="1200"/>
            <a:t>Electrolysis</a:t>
          </a:r>
          <a:r>
            <a:rPr lang="en-US" sz="5900" kern="1200">
              <a:latin typeface="Calibri Light" panose="020F0302020204030204"/>
            </a:rPr>
            <a:t>  </a:t>
          </a:r>
          <a:endParaRPr lang="en-US" sz="5900" kern="1200"/>
        </a:p>
      </dsp:txBody>
      <dsp:txXfrm>
        <a:off x="76968" y="76968"/>
        <a:ext cx="4225852" cy="2473937"/>
      </dsp:txXfrm>
    </dsp:sp>
    <dsp:sp modelId="{75873F1D-D1B8-4957-B57B-B3B5977FCB39}">
      <dsp:nvSpPr>
        <dsp:cNvPr id="0" name=""/>
        <dsp:cNvSpPr/>
      </dsp:nvSpPr>
      <dsp:spPr>
        <a:xfrm>
          <a:off x="4818794" y="770842"/>
          <a:ext cx="930692" cy="10861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044700">
            <a:lnSpc>
              <a:spcPct val="90000"/>
            </a:lnSpc>
            <a:spcBef>
              <a:spcPct val="0"/>
            </a:spcBef>
            <a:spcAft>
              <a:spcPct val="35000"/>
            </a:spcAft>
            <a:buNone/>
          </a:pPr>
          <a:endParaRPr lang="en-US" sz="4600" kern="1200"/>
        </a:p>
      </dsp:txBody>
      <dsp:txXfrm>
        <a:off x="4818794" y="988079"/>
        <a:ext cx="651484" cy="651713"/>
      </dsp:txXfrm>
    </dsp:sp>
    <dsp:sp modelId="{B6225AC3-8C0A-4A3F-BCD7-93A87237555E}">
      <dsp:nvSpPr>
        <dsp:cNvPr id="0" name=""/>
        <dsp:cNvSpPr/>
      </dsp:nvSpPr>
      <dsp:spPr>
        <a:xfrm>
          <a:off x="6135811" y="0"/>
          <a:ext cx="4379788" cy="26278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4790" tIns="224790" rIns="224790" bIns="224790" numCol="1" spcCol="1270" anchor="ctr" anchorCtr="0">
          <a:noAutofit/>
        </a:bodyPr>
        <a:lstStyle/>
        <a:p>
          <a:pPr marL="0" lvl="0" indent="0" algn="ctr" defTabSz="2622550">
            <a:lnSpc>
              <a:spcPct val="90000"/>
            </a:lnSpc>
            <a:spcBef>
              <a:spcPct val="0"/>
            </a:spcBef>
            <a:spcAft>
              <a:spcPct val="35000"/>
            </a:spcAft>
            <a:buNone/>
          </a:pPr>
          <a:r>
            <a:rPr lang="en-US" sz="5900" kern="1200"/>
            <a:t>Material Storage</a:t>
          </a:r>
        </a:p>
      </dsp:txBody>
      <dsp:txXfrm>
        <a:off x="6212779" y="76968"/>
        <a:ext cx="4225852" cy="247393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65481D-DCAA-4BEB-A2D2-9AACA5F283FD}">
      <dsp:nvSpPr>
        <dsp:cNvPr id="0" name=""/>
        <dsp:cNvSpPr/>
      </dsp:nvSpPr>
      <dsp:spPr>
        <a:xfrm>
          <a:off x="2838327" y="585574"/>
          <a:ext cx="1512000" cy="1512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BABB87-EB20-49B7-857F-6A32B0223D5C}">
      <dsp:nvSpPr>
        <dsp:cNvPr id="0" name=""/>
        <dsp:cNvSpPr/>
      </dsp:nvSpPr>
      <dsp:spPr>
        <a:xfrm>
          <a:off x="1434327" y="224806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kern="1200"/>
            <a:t>3.1.2.1</a:t>
          </a:r>
        </a:p>
      </dsp:txBody>
      <dsp:txXfrm>
        <a:off x="1434327" y="2248064"/>
        <a:ext cx="4320000" cy="648000"/>
      </dsp:txXfrm>
    </dsp:sp>
    <dsp:sp modelId="{8560060E-6BC2-4D05-927A-49512CF028CC}">
      <dsp:nvSpPr>
        <dsp:cNvPr id="0" name=""/>
        <dsp:cNvSpPr/>
      </dsp:nvSpPr>
      <dsp:spPr>
        <a:xfrm>
          <a:off x="1434327" y="2966059"/>
          <a:ext cx="4320000" cy="1119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b="1" kern="1200"/>
            <a:t>“The system must display the approximate amount of hydrogen gas being produced.”</a:t>
          </a:r>
        </a:p>
      </dsp:txBody>
      <dsp:txXfrm>
        <a:off x="1434327" y="2966059"/>
        <a:ext cx="4320000" cy="111927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1C7C0F-86FD-4AAE-95F8-6C92621948E9}">
      <dsp:nvSpPr>
        <dsp:cNvPr id="0" name=""/>
        <dsp:cNvSpPr/>
      </dsp:nvSpPr>
      <dsp:spPr>
        <a:xfrm>
          <a:off x="0" y="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3172D8-13A9-4A26-BB95-8843B2D769DF}">
      <dsp:nvSpPr>
        <dsp:cNvPr id="0" name=""/>
        <dsp:cNvSpPr/>
      </dsp:nvSpPr>
      <dsp:spPr>
        <a:xfrm>
          <a:off x="0" y="0"/>
          <a:ext cx="4784903"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2410" tIns="232410" rIns="232410" bIns="232410" numCol="1" spcCol="1270" anchor="t" anchorCtr="0">
          <a:noAutofit/>
        </a:bodyPr>
        <a:lstStyle/>
        <a:p>
          <a:pPr marL="0" lvl="0" indent="0" algn="ctr" defTabSz="2711450">
            <a:lnSpc>
              <a:spcPct val="90000"/>
            </a:lnSpc>
            <a:spcBef>
              <a:spcPct val="0"/>
            </a:spcBef>
            <a:spcAft>
              <a:spcPct val="35000"/>
            </a:spcAft>
            <a:buNone/>
          </a:pPr>
          <a:r>
            <a:rPr lang="en-US" sz="6100" kern="1200"/>
            <a:t>Storing Hydrogen</a:t>
          </a:r>
        </a:p>
      </dsp:txBody>
      <dsp:txXfrm>
        <a:off x="0" y="0"/>
        <a:ext cx="4784903" cy="2175669"/>
      </dsp:txXfrm>
    </dsp:sp>
    <dsp:sp modelId="{B100A07E-2E3B-446B-9833-9CEEA4AD87CE}">
      <dsp:nvSpPr>
        <dsp:cNvPr id="0" name=""/>
        <dsp:cNvSpPr/>
      </dsp:nvSpPr>
      <dsp:spPr>
        <a:xfrm>
          <a:off x="4892113" y="50567"/>
          <a:ext cx="5610647" cy="10113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260" tIns="175260" rIns="175260" bIns="175260" numCol="1" spcCol="1270" anchor="t" anchorCtr="0">
          <a:noAutofit/>
        </a:bodyPr>
        <a:lstStyle/>
        <a:p>
          <a:pPr marL="0" lvl="0" indent="0" algn="l" defTabSz="2044700">
            <a:lnSpc>
              <a:spcPct val="90000"/>
            </a:lnSpc>
            <a:spcBef>
              <a:spcPct val="0"/>
            </a:spcBef>
            <a:spcAft>
              <a:spcPct val="35000"/>
            </a:spcAft>
            <a:buNone/>
          </a:pPr>
          <a:r>
            <a:rPr lang="en-US" sz="4600" kern="1200"/>
            <a:t>Physical Based</a:t>
          </a:r>
        </a:p>
      </dsp:txBody>
      <dsp:txXfrm>
        <a:off x="4892113" y="50567"/>
        <a:ext cx="5610647" cy="1011346"/>
      </dsp:txXfrm>
    </dsp:sp>
    <dsp:sp modelId="{678A3491-6BAB-441B-9191-BD61A7C634F6}">
      <dsp:nvSpPr>
        <dsp:cNvPr id="0" name=""/>
        <dsp:cNvSpPr/>
      </dsp:nvSpPr>
      <dsp:spPr>
        <a:xfrm>
          <a:off x="4784903" y="1061913"/>
          <a:ext cx="571785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E9408D7-0F71-4589-AB1A-59CB9DD6AA73}">
      <dsp:nvSpPr>
        <dsp:cNvPr id="0" name=""/>
        <dsp:cNvSpPr/>
      </dsp:nvSpPr>
      <dsp:spPr>
        <a:xfrm>
          <a:off x="4892113" y="1112480"/>
          <a:ext cx="5610647" cy="10113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260" tIns="175260" rIns="175260" bIns="175260" numCol="1" spcCol="1270" anchor="t" anchorCtr="0">
          <a:noAutofit/>
        </a:bodyPr>
        <a:lstStyle/>
        <a:p>
          <a:pPr marL="0" lvl="0" indent="0" algn="l" defTabSz="2044700">
            <a:lnSpc>
              <a:spcPct val="90000"/>
            </a:lnSpc>
            <a:spcBef>
              <a:spcPct val="0"/>
            </a:spcBef>
            <a:spcAft>
              <a:spcPct val="35000"/>
            </a:spcAft>
            <a:buNone/>
          </a:pPr>
          <a:r>
            <a:rPr lang="en-US" sz="4600" kern="1200"/>
            <a:t>Material Based</a:t>
          </a:r>
        </a:p>
      </dsp:txBody>
      <dsp:txXfrm>
        <a:off x="4892113" y="1112480"/>
        <a:ext cx="5610647" cy="1011346"/>
      </dsp:txXfrm>
    </dsp:sp>
    <dsp:sp modelId="{8FD08169-C3D1-4EF0-A3E1-8E366D96F54E}">
      <dsp:nvSpPr>
        <dsp:cNvPr id="0" name=""/>
        <dsp:cNvSpPr/>
      </dsp:nvSpPr>
      <dsp:spPr>
        <a:xfrm>
          <a:off x="4784903" y="2123826"/>
          <a:ext cx="571785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936886E-D01D-4950-A5CB-48CFFB471524}">
      <dsp:nvSpPr>
        <dsp:cNvPr id="0" name=""/>
        <dsp:cNvSpPr/>
      </dsp:nvSpPr>
      <dsp:spPr>
        <a:xfrm>
          <a:off x="0" y="217566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DC5CD0-C385-4F7D-A618-9CE8A23DA79B}">
      <dsp:nvSpPr>
        <dsp:cNvPr id="0" name=""/>
        <dsp:cNvSpPr/>
      </dsp:nvSpPr>
      <dsp:spPr>
        <a:xfrm>
          <a:off x="0" y="2175669"/>
          <a:ext cx="210312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2410" tIns="232410" rIns="232410" bIns="232410" numCol="1" spcCol="1270" anchor="t" anchorCtr="0">
          <a:noAutofit/>
        </a:bodyPr>
        <a:lstStyle/>
        <a:p>
          <a:pPr marL="0" lvl="0" indent="0" algn="l" defTabSz="2711450">
            <a:lnSpc>
              <a:spcPct val="90000"/>
            </a:lnSpc>
            <a:spcBef>
              <a:spcPct val="0"/>
            </a:spcBef>
            <a:spcAft>
              <a:spcPct val="35000"/>
            </a:spcAft>
            <a:buNone/>
          </a:pPr>
          <a:endParaRPr lang="en-US" sz="6100" kern="1200"/>
        </a:p>
      </dsp:txBody>
      <dsp:txXfrm>
        <a:off x="0" y="2175669"/>
        <a:ext cx="2103120" cy="217566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F8381B-71BE-4730-A306-58CBC07F7596}">
      <dsp:nvSpPr>
        <dsp:cNvPr id="0" name=""/>
        <dsp:cNvSpPr/>
      </dsp:nvSpPr>
      <dsp:spPr>
        <a:xfrm rot="5400000">
          <a:off x="1155803" y="1454537"/>
          <a:ext cx="1286413" cy="1464536"/>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9F75BD-7780-4FE6-982E-B8CADB24C047}">
      <dsp:nvSpPr>
        <dsp:cNvPr id="0" name=""/>
        <dsp:cNvSpPr/>
      </dsp:nvSpPr>
      <dsp:spPr>
        <a:xfrm>
          <a:off x="814982" y="28522"/>
          <a:ext cx="2165562" cy="1515823"/>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Methane Resource</a:t>
          </a:r>
        </a:p>
      </dsp:txBody>
      <dsp:txXfrm>
        <a:off x="888992" y="102532"/>
        <a:ext cx="2017542" cy="1367803"/>
      </dsp:txXfrm>
    </dsp:sp>
    <dsp:sp modelId="{702C2DFB-6407-4D45-B444-E1994744D7C0}">
      <dsp:nvSpPr>
        <dsp:cNvPr id="0" name=""/>
        <dsp:cNvSpPr/>
      </dsp:nvSpPr>
      <dsp:spPr>
        <a:xfrm>
          <a:off x="2971268" y="151038"/>
          <a:ext cx="2986812" cy="122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171450" lvl="1" indent="-171450" algn="l" defTabSz="800100">
            <a:lnSpc>
              <a:spcPct val="90000"/>
            </a:lnSpc>
            <a:spcBef>
              <a:spcPct val="0"/>
            </a:spcBef>
            <a:spcAft>
              <a:spcPct val="15000"/>
            </a:spcAft>
            <a:buChar char="•"/>
          </a:pPr>
          <a:r>
            <a:rPr lang="en-US" sz="1800" kern="1200"/>
            <a:t>Methane is collected from a source (usually from natural gas)</a:t>
          </a:r>
        </a:p>
      </dsp:txBody>
      <dsp:txXfrm>
        <a:off x="2971268" y="151038"/>
        <a:ext cx="2986812" cy="1225155"/>
      </dsp:txXfrm>
    </dsp:sp>
    <dsp:sp modelId="{2C925EBC-6FB6-41EE-8C7B-F07F537826FC}">
      <dsp:nvSpPr>
        <dsp:cNvPr id="0" name=""/>
        <dsp:cNvSpPr/>
      </dsp:nvSpPr>
      <dsp:spPr>
        <a:xfrm rot="5400000">
          <a:off x="3290114" y="3157308"/>
          <a:ext cx="1286413" cy="1464536"/>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2E09CBA-DFCC-4C30-8D21-4641BC74D761}">
      <dsp:nvSpPr>
        <dsp:cNvPr id="0" name=""/>
        <dsp:cNvSpPr/>
      </dsp:nvSpPr>
      <dsp:spPr>
        <a:xfrm>
          <a:off x="2949293" y="1731293"/>
          <a:ext cx="2165562" cy="1515823"/>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Steam-Methane Reforming</a:t>
          </a:r>
        </a:p>
      </dsp:txBody>
      <dsp:txXfrm>
        <a:off x="3023303" y="1805303"/>
        <a:ext cx="2017542" cy="1367803"/>
      </dsp:txXfrm>
    </dsp:sp>
    <dsp:sp modelId="{E30D49FE-B8C6-4911-9E17-EEF53EAC4697}">
      <dsp:nvSpPr>
        <dsp:cNvPr id="0" name=""/>
        <dsp:cNvSpPr/>
      </dsp:nvSpPr>
      <dsp:spPr>
        <a:xfrm>
          <a:off x="5344660" y="1875861"/>
          <a:ext cx="2623123" cy="122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171450" lvl="1" indent="-171450" algn="l" defTabSz="800100">
            <a:lnSpc>
              <a:spcPct val="90000"/>
            </a:lnSpc>
            <a:spcBef>
              <a:spcPct val="0"/>
            </a:spcBef>
            <a:spcAft>
              <a:spcPct val="15000"/>
            </a:spcAft>
            <a:buChar char="•"/>
          </a:pPr>
          <a:r>
            <a:rPr lang="en-US" sz="1800" kern="1200"/>
            <a:t>High temperature steam (at 700-1,000 </a:t>
          </a:r>
          <a:r>
            <a:rPr lang="en-US" sz="1800" kern="1200">
              <a:latin typeface="Calibri" panose="020F0502020204030204" pitchFamily="34" charset="0"/>
              <a:cs typeface="Calibri" panose="020F0502020204030204" pitchFamily="34" charset="0"/>
            </a:rPr>
            <a:t>°C) is added to the methane gas</a:t>
          </a:r>
          <a:endParaRPr lang="en-US" sz="1800" kern="1200"/>
        </a:p>
      </dsp:txBody>
      <dsp:txXfrm>
        <a:off x="5344660" y="1875861"/>
        <a:ext cx="2623123" cy="1225155"/>
      </dsp:txXfrm>
    </dsp:sp>
    <dsp:sp modelId="{B0BA0CC0-BB9B-45FB-AE4A-4F40D1ECAF0E}">
      <dsp:nvSpPr>
        <dsp:cNvPr id="0" name=""/>
        <dsp:cNvSpPr/>
      </dsp:nvSpPr>
      <dsp:spPr>
        <a:xfrm>
          <a:off x="5083604" y="3434063"/>
          <a:ext cx="2165562" cy="1515823"/>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Hydrogen Extraction</a:t>
          </a:r>
        </a:p>
      </dsp:txBody>
      <dsp:txXfrm>
        <a:off x="5157614" y="3508073"/>
        <a:ext cx="2017542" cy="1367803"/>
      </dsp:txXfrm>
    </dsp:sp>
    <dsp:sp modelId="{D4D21215-840D-41A2-981B-F82CE7FABF25}">
      <dsp:nvSpPr>
        <dsp:cNvPr id="0" name=""/>
        <dsp:cNvSpPr/>
      </dsp:nvSpPr>
      <dsp:spPr>
        <a:xfrm>
          <a:off x="7284150" y="3621536"/>
          <a:ext cx="3135022" cy="122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171450" lvl="1" indent="-171450" algn="l" defTabSz="844550">
            <a:lnSpc>
              <a:spcPct val="90000"/>
            </a:lnSpc>
            <a:spcBef>
              <a:spcPct val="0"/>
            </a:spcBef>
            <a:spcAft>
              <a:spcPct val="15000"/>
            </a:spcAft>
            <a:buChar char="•"/>
          </a:pPr>
          <a:r>
            <a:rPr lang="en-US" sz="1900" kern="1200"/>
            <a:t>Hydrogen gas is extracted from the steam-methane mix from an added catalyst</a:t>
          </a:r>
        </a:p>
      </dsp:txBody>
      <dsp:txXfrm>
        <a:off x="7284150" y="3621536"/>
        <a:ext cx="3135022" cy="122515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0.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2.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FF6E7F-BEE4-4034-8E85-F8F74666A3C9}" type="datetimeFigureOut">
              <a:rPr lang="en-US" smtClean="0"/>
              <a:t>10/31/2022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3D069D-32A3-46B1-9FF4-ED812167E7AD}" type="slidenum">
              <a:rPr lang="en-US" smtClean="0"/>
              <a:t>‹#›</a:t>
            </a:fld>
            <a:endParaRPr lang="en-US"/>
          </a:p>
        </p:txBody>
      </p:sp>
    </p:spTree>
    <p:extLst>
      <p:ext uri="{BB962C8B-B14F-4D97-AF65-F5344CB8AC3E}">
        <p14:creationId xmlns:p14="http://schemas.microsoft.com/office/powerpoint/2010/main" val="4291796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Hannah</a:t>
            </a:r>
          </a:p>
          <a:p>
            <a:endParaRPr lang="en-US"/>
          </a:p>
          <a:p>
            <a:r>
              <a:rPr lang="en-US"/>
              <a:t>Welcome and thank you for coming to </a:t>
            </a:r>
            <a:r>
              <a:rPr lang="en-US" err="1"/>
              <a:t>embry</a:t>
            </a:r>
            <a:r>
              <a:rPr lang="en-US"/>
              <a:t>-riddle hydrogens design concept review. Our project focuses on hydrogen technology, specifically electrolysis and material storage of hydrogen</a:t>
            </a:r>
          </a:p>
        </p:txBody>
      </p:sp>
      <p:sp>
        <p:nvSpPr>
          <p:cNvPr id="4" name="Slide Number Placeholder 3"/>
          <p:cNvSpPr>
            <a:spLocks noGrp="1"/>
          </p:cNvSpPr>
          <p:nvPr>
            <p:ph type="sldNum" sz="quarter" idx="5"/>
          </p:nvPr>
        </p:nvSpPr>
        <p:spPr/>
        <p:txBody>
          <a:bodyPr/>
          <a:lstStyle/>
          <a:p>
            <a:fld id="{F63D069D-32A3-46B1-9FF4-ED812167E7AD}" type="slidenum">
              <a:rPr lang="en-US" smtClean="0"/>
              <a:t>1</a:t>
            </a:fld>
            <a:endParaRPr lang="en-US"/>
          </a:p>
        </p:txBody>
      </p:sp>
    </p:spTree>
    <p:extLst>
      <p:ext uri="{BB962C8B-B14F-4D97-AF65-F5344CB8AC3E}">
        <p14:creationId xmlns:p14="http://schemas.microsoft.com/office/powerpoint/2010/main" val="287813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Dylan</a:t>
            </a:r>
          </a:p>
        </p:txBody>
      </p:sp>
      <p:sp>
        <p:nvSpPr>
          <p:cNvPr id="4" name="Slide Number Placeholder 3"/>
          <p:cNvSpPr>
            <a:spLocks noGrp="1"/>
          </p:cNvSpPr>
          <p:nvPr>
            <p:ph type="sldNum" sz="quarter" idx="5"/>
          </p:nvPr>
        </p:nvSpPr>
        <p:spPr/>
        <p:txBody>
          <a:bodyPr/>
          <a:lstStyle/>
          <a:p>
            <a:fld id="{F63D069D-32A3-46B1-9FF4-ED812167E7AD}" type="slidenum">
              <a:rPr lang="en-US" smtClean="0"/>
              <a:t>10</a:t>
            </a:fld>
            <a:endParaRPr lang="en-US"/>
          </a:p>
        </p:txBody>
      </p:sp>
    </p:spTree>
    <p:extLst>
      <p:ext uri="{BB962C8B-B14F-4D97-AF65-F5344CB8AC3E}">
        <p14:creationId xmlns:p14="http://schemas.microsoft.com/office/powerpoint/2010/main" val="7454490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Times New Roman" panose="02020603050405020304" pitchFamily="18" charset="0"/>
                <a:ea typeface="Calibri" panose="020F0502020204030204" pitchFamily="34" charset="0"/>
                <a:cs typeface="Arial" panose="020B0604020202020204" pitchFamily="34" charset="0"/>
              </a:rPr>
              <a:t>Grant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Times New Roman" panose="02020603050405020304" pitchFamily="18" charset="0"/>
                <a:ea typeface="Calibri" panose="020F0502020204030204" pitchFamily="34" charset="0"/>
                <a:cs typeface="Arial" panose="020B0604020202020204" pitchFamily="34" charset="0"/>
              </a:rPr>
              <a:t>Our system will produce and store of hydrogen to demonstrate how hydrogen can be used as an alternative to traditional fuels to generate electricity. This will be done by producing hydrogen to be stored in material-based storage to run the schools fuel cell for 10 minutes at 1 watt.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effectLst/>
              <a:latin typeface="Times New Roman" panose="02020603050405020304" pitchFamily="18"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Times New Roman" panose="02020603050405020304" pitchFamily="18" charset="0"/>
                <a:ea typeface="Calibri" panose="020F0502020204030204" pitchFamily="34" charset="0"/>
                <a:cs typeface="Arial" panose="020B0604020202020204" pitchFamily="34" charset="0"/>
              </a:rPr>
              <a:t>Basics of how our system will process from electrolysis to material storage then to the fuel cell</a:t>
            </a:r>
          </a:p>
          <a:p>
            <a:endParaRPr lang="en-US"/>
          </a:p>
        </p:txBody>
      </p:sp>
      <p:sp>
        <p:nvSpPr>
          <p:cNvPr id="4" name="Slide Number Placeholder 3"/>
          <p:cNvSpPr>
            <a:spLocks noGrp="1"/>
          </p:cNvSpPr>
          <p:nvPr>
            <p:ph type="sldNum" sz="quarter" idx="5"/>
          </p:nvPr>
        </p:nvSpPr>
        <p:spPr/>
        <p:txBody>
          <a:bodyPr/>
          <a:lstStyle/>
          <a:p>
            <a:fld id="{F63D069D-32A3-46B1-9FF4-ED812167E7AD}" type="slidenum">
              <a:rPr lang="en-US" smtClean="0"/>
              <a:t>11</a:t>
            </a:fld>
            <a:endParaRPr lang="en-US"/>
          </a:p>
        </p:txBody>
      </p:sp>
    </p:spTree>
    <p:extLst>
      <p:ext uri="{BB962C8B-B14F-4D97-AF65-F5344CB8AC3E}">
        <p14:creationId xmlns:p14="http://schemas.microsoft.com/office/powerpoint/2010/main" val="3684911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Times New Roman" panose="02020603050405020304" pitchFamily="18" charset="0"/>
                <a:ea typeface="Calibri" panose="020F0502020204030204" pitchFamily="34" charset="0"/>
                <a:cs typeface="Arial" panose="020B0604020202020204" pitchFamily="34" charset="0"/>
              </a:rPr>
              <a:t>Grant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Times New Roman" panose="02020603050405020304" pitchFamily="18" charset="0"/>
                <a:ea typeface="Calibri" panose="020F0502020204030204" pitchFamily="34" charset="0"/>
                <a:cs typeface="Arial" panose="020B0604020202020204" pitchFamily="34" charset="0"/>
              </a:rPr>
              <a:t>Our system will produce and store of hydrogen to demonstrate how hydrogen can be used as an alternative to traditional fuels to generate electricity. This will be done by producing hydrogen to be stored in material-based storage to run the schools fuel cell for 10 minutes at 1 watt.</a:t>
            </a:r>
          </a:p>
          <a:p>
            <a:endParaRPr lang="en-US"/>
          </a:p>
          <a:p>
            <a:r>
              <a:rPr lang="en-US"/>
              <a:t>This is an image of the fuel cell we will be using provided by the energy department we will be using to produce hydrogen from our material </a:t>
            </a:r>
            <a:r>
              <a:rPr lang="en-US" err="1"/>
              <a:t>strage</a:t>
            </a:r>
            <a:endParaRPr lang="en-US"/>
          </a:p>
          <a:p>
            <a:endParaRPr lang="en-US"/>
          </a:p>
        </p:txBody>
      </p:sp>
      <p:sp>
        <p:nvSpPr>
          <p:cNvPr id="4" name="Slide Number Placeholder 3"/>
          <p:cNvSpPr>
            <a:spLocks noGrp="1"/>
          </p:cNvSpPr>
          <p:nvPr>
            <p:ph type="sldNum" sz="quarter" idx="5"/>
          </p:nvPr>
        </p:nvSpPr>
        <p:spPr/>
        <p:txBody>
          <a:bodyPr/>
          <a:lstStyle/>
          <a:p>
            <a:fld id="{F63D069D-32A3-46B1-9FF4-ED812167E7AD}" type="slidenum">
              <a:rPr lang="en-US" smtClean="0"/>
              <a:t>12</a:t>
            </a:fld>
            <a:endParaRPr lang="en-US"/>
          </a:p>
        </p:txBody>
      </p:sp>
    </p:spTree>
    <p:extLst>
      <p:ext uri="{BB962C8B-B14F-4D97-AF65-F5344CB8AC3E}">
        <p14:creationId xmlns:p14="http://schemas.microsoft.com/office/powerpoint/2010/main" val="461877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Grant</a:t>
            </a:r>
          </a:p>
          <a:p>
            <a:r>
              <a:rPr lang="en-US" b="1" i="0">
                <a:solidFill>
                  <a:srgbClr val="BDC1C6"/>
                </a:solidFill>
                <a:effectLst/>
                <a:latin typeface="Roboto" panose="02000000000000000000" pitchFamily="2" charset="0"/>
              </a:rPr>
              <a:t>process by which electric current is passed through a substance to effect a chemical change</a:t>
            </a:r>
            <a:endParaRPr lang="en-US"/>
          </a:p>
        </p:txBody>
      </p:sp>
      <p:sp>
        <p:nvSpPr>
          <p:cNvPr id="4" name="Slide Number Placeholder 3"/>
          <p:cNvSpPr>
            <a:spLocks noGrp="1"/>
          </p:cNvSpPr>
          <p:nvPr>
            <p:ph type="sldNum" sz="quarter" idx="5"/>
          </p:nvPr>
        </p:nvSpPr>
        <p:spPr/>
        <p:txBody>
          <a:bodyPr/>
          <a:lstStyle/>
          <a:p>
            <a:fld id="{F63D069D-32A3-46B1-9FF4-ED812167E7AD}" type="slidenum">
              <a:rPr lang="en-US" smtClean="0"/>
              <a:t>13</a:t>
            </a:fld>
            <a:endParaRPr lang="en-US"/>
          </a:p>
        </p:txBody>
      </p:sp>
    </p:spTree>
    <p:extLst>
      <p:ext uri="{BB962C8B-B14F-4D97-AF65-F5344CB8AC3E}">
        <p14:creationId xmlns:p14="http://schemas.microsoft.com/office/powerpoint/2010/main" val="38247279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Times New Roman" panose="02020603050405020304" pitchFamily="18" charset="0"/>
                <a:ea typeface="Calibri" panose="020F0502020204030204" pitchFamily="34" charset="0"/>
                <a:cs typeface="Times New Roman" panose="02020603050405020304" pitchFamily="18" charset="0"/>
              </a:rPr>
              <a:t>Grant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Times New Roman" panose="02020603050405020304" pitchFamily="18" charset="0"/>
                <a:ea typeface="Calibri" panose="020F0502020204030204" pitchFamily="34" charset="0"/>
                <a:cs typeface="Times New Roman" panose="02020603050405020304" pitchFamily="18" charset="0"/>
              </a:rPr>
              <a:t>3.1.1 The internal system components should be visible for educational purposes.</a:t>
            </a:r>
          </a:p>
          <a:p>
            <a:pPr marL="0" marR="0">
              <a:lnSpc>
                <a:spcPct val="107000"/>
              </a:lnSpc>
              <a:spcBef>
                <a:spcPts val="0"/>
              </a:spcBef>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1.1 The system must produce hydrogen gas. </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1.1.1 The system must produce 0.02 grams of hydrogen gas to run the fuel cell for 10 minutes at 1 watt. </a:t>
            </a: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a:effectLst/>
                <a:latin typeface="Times New Roman" panose="02020603050405020304" pitchFamily="18" charset="0"/>
                <a:ea typeface="Calibri" panose="020F0502020204030204" pitchFamily="34" charset="0"/>
                <a:cs typeface="Times New Roman" panose="02020603050405020304" pitchFamily="18" charset="0"/>
              </a:rPr>
              <a:t>4.2.1 The system must be movable.</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200">
              <a:effectLst/>
              <a:latin typeface="Times New Roman" panose="02020603050405020304" pitchFamily="18"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err="1">
                <a:effectLst/>
                <a:latin typeface="Times New Roman" panose="02020603050405020304" pitchFamily="18" charset="0"/>
                <a:ea typeface="Calibri" panose="020F0502020204030204" pitchFamily="34" charset="0"/>
                <a:cs typeface="Arial" panose="020B0604020202020204" pitchFamily="34" charset="0"/>
              </a:rPr>
              <a:t>Explane</a:t>
            </a:r>
            <a:r>
              <a:rPr lang="en-US" sz="1200">
                <a:effectLst/>
                <a:latin typeface="Times New Roman" panose="02020603050405020304" pitchFamily="18" charset="0"/>
                <a:ea typeface="Calibri" panose="020F0502020204030204" pitchFamily="34" charset="0"/>
                <a:cs typeface="Arial" panose="020B0604020202020204" pitchFamily="34" charset="0"/>
              </a:rPr>
              <a:t> the photo </a:t>
            </a:r>
            <a:r>
              <a:rPr lang="en-US" sz="1200" err="1">
                <a:effectLst/>
                <a:latin typeface="Times New Roman" panose="02020603050405020304" pitchFamily="18" charset="0"/>
                <a:ea typeface="Calibri" panose="020F0502020204030204" pitchFamily="34" charset="0"/>
                <a:cs typeface="Arial" panose="020B0604020202020204" pitchFamily="34" charset="0"/>
              </a:rPr>
              <a:t>pem</a:t>
            </a:r>
            <a:r>
              <a:rPr lang="en-US" sz="1200">
                <a:effectLst/>
                <a:latin typeface="Times New Roman" panose="02020603050405020304" pitchFamily="18" charset="0"/>
                <a:ea typeface="Calibri" panose="020F0502020204030204" pitchFamily="34" charset="0"/>
                <a:cs typeface="Arial" panose="020B0604020202020204" pitchFamily="34" charset="0"/>
              </a:rPr>
              <a:t> cell use about .2 grams of water every 10 minutes</a:t>
            </a:r>
          </a:p>
        </p:txBody>
      </p:sp>
      <p:sp>
        <p:nvSpPr>
          <p:cNvPr id="4" name="Slide Number Placeholder 3"/>
          <p:cNvSpPr>
            <a:spLocks noGrp="1"/>
          </p:cNvSpPr>
          <p:nvPr>
            <p:ph type="sldNum" sz="quarter" idx="5"/>
          </p:nvPr>
        </p:nvSpPr>
        <p:spPr/>
        <p:txBody>
          <a:bodyPr/>
          <a:lstStyle/>
          <a:p>
            <a:fld id="{F63D069D-32A3-46B1-9FF4-ED812167E7AD}" type="slidenum">
              <a:rPr lang="en-US" smtClean="0"/>
              <a:t>14</a:t>
            </a:fld>
            <a:endParaRPr lang="en-US"/>
          </a:p>
        </p:txBody>
      </p:sp>
    </p:spTree>
    <p:extLst>
      <p:ext uri="{BB962C8B-B14F-4D97-AF65-F5344CB8AC3E}">
        <p14:creationId xmlns:p14="http://schemas.microsoft.com/office/powerpoint/2010/main" val="3030822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Titan</a:t>
            </a:r>
          </a:p>
        </p:txBody>
      </p:sp>
      <p:sp>
        <p:nvSpPr>
          <p:cNvPr id="4" name="Slide Number Placeholder 3"/>
          <p:cNvSpPr>
            <a:spLocks noGrp="1"/>
          </p:cNvSpPr>
          <p:nvPr>
            <p:ph type="sldNum" sz="quarter" idx="5"/>
          </p:nvPr>
        </p:nvSpPr>
        <p:spPr/>
        <p:txBody>
          <a:bodyPr/>
          <a:lstStyle/>
          <a:p>
            <a:fld id="{F63D069D-32A3-46B1-9FF4-ED812167E7AD}" type="slidenum">
              <a:rPr lang="en-US" smtClean="0"/>
              <a:t>15</a:t>
            </a:fld>
            <a:endParaRPr lang="en-US"/>
          </a:p>
        </p:txBody>
      </p:sp>
    </p:spTree>
    <p:extLst>
      <p:ext uri="{BB962C8B-B14F-4D97-AF65-F5344CB8AC3E}">
        <p14:creationId xmlns:p14="http://schemas.microsoft.com/office/powerpoint/2010/main" val="17897635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Titan</a:t>
            </a:r>
          </a:p>
        </p:txBody>
      </p:sp>
      <p:sp>
        <p:nvSpPr>
          <p:cNvPr id="4" name="Slide Number Placeholder 3"/>
          <p:cNvSpPr>
            <a:spLocks noGrp="1"/>
          </p:cNvSpPr>
          <p:nvPr>
            <p:ph type="sldNum" sz="quarter" idx="5"/>
          </p:nvPr>
        </p:nvSpPr>
        <p:spPr/>
        <p:txBody>
          <a:bodyPr/>
          <a:lstStyle/>
          <a:p>
            <a:fld id="{F63D069D-32A3-46B1-9FF4-ED812167E7AD}" type="slidenum">
              <a:rPr lang="en-US" smtClean="0"/>
              <a:t>16</a:t>
            </a:fld>
            <a:endParaRPr lang="en-US"/>
          </a:p>
        </p:txBody>
      </p:sp>
    </p:spTree>
    <p:extLst>
      <p:ext uri="{BB962C8B-B14F-4D97-AF65-F5344CB8AC3E}">
        <p14:creationId xmlns:p14="http://schemas.microsoft.com/office/powerpoint/2010/main" val="3592498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Titan</a:t>
            </a:r>
          </a:p>
        </p:txBody>
      </p:sp>
      <p:sp>
        <p:nvSpPr>
          <p:cNvPr id="4" name="Slide Number Placeholder 3"/>
          <p:cNvSpPr>
            <a:spLocks noGrp="1"/>
          </p:cNvSpPr>
          <p:nvPr>
            <p:ph type="sldNum" sz="quarter" idx="5"/>
          </p:nvPr>
        </p:nvSpPr>
        <p:spPr/>
        <p:txBody>
          <a:bodyPr/>
          <a:lstStyle/>
          <a:p>
            <a:fld id="{F63D069D-32A3-46B1-9FF4-ED812167E7AD}" type="slidenum">
              <a:rPr lang="en-US" smtClean="0"/>
              <a:t>17</a:t>
            </a:fld>
            <a:endParaRPr lang="en-US"/>
          </a:p>
        </p:txBody>
      </p:sp>
    </p:spTree>
    <p:extLst>
      <p:ext uri="{BB962C8B-B14F-4D97-AF65-F5344CB8AC3E}">
        <p14:creationId xmlns:p14="http://schemas.microsoft.com/office/powerpoint/2010/main" val="3684869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Jacob</a:t>
            </a:r>
          </a:p>
        </p:txBody>
      </p:sp>
      <p:sp>
        <p:nvSpPr>
          <p:cNvPr id="4" name="Slide Number Placeholder 3"/>
          <p:cNvSpPr>
            <a:spLocks noGrp="1"/>
          </p:cNvSpPr>
          <p:nvPr>
            <p:ph type="sldNum" sz="quarter" idx="5"/>
          </p:nvPr>
        </p:nvSpPr>
        <p:spPr/>
        <p:txBody>
          <a:bodyPr/>
          <a:lstStyle/>
          <a:p>
            <a:fld id="{F63D069D-32A3-46B1-9FF4-ED812167E7AD}" type="slidenum">
              <a:rPr lang="en-US" smtClean="0"/>
              <a:t>18</a:t>
            </a:fld>
            <a:endParaRPr lang="en-US"/>
          </a:p>
        </p:txBody>
      </p:sp>
    </p:spTree>
    <p:extLst>
      <p:ext uri="{BB962C8B-B14F-4D97-AF65-F5344CB8AC3E}">
        <p14:creationId xmlns:p14="http://schemas.microsoft.com/office/powerpoint/2010/main" val="30671645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Dylan</a:t>
            </a:r>
          </a:p>
        </p:txBody>
      </p:sp>
      <p:sp>
        <p:nvSpPr>
          <p:cNvPr id="4" name="Slide Number Placeholder 3"/>
          <p:cNvSpPr>
            <a:spLocks noGrp="1"/>
          </p:cNvSpPr>
          <p:nvPr>
            <p:ph type="sldNum" sz="quarter" idx="5"/>
          </p:nvPr>
        </p:nvSpPr>
        <p:spPr/>
        <p:txBody>
          <a:bodyPr/>
          <a:lstStyle/>
          <a:p>
            <a:fld id="{F63D069D-32A3-46B1-9FF4-ED812167E7AD}" type="slidenum">
              <a:rPr lang="en-US" smtClean="0"/>
              <a:t>19</a:t>
            </a:fld>
            <a:endParaRPr lang="en-US"/>
          </a:p>
        </p:txBody>
      </p:sp>
    </p:spTree>
    <p:extLst>
      <p:ext uri="{BB962C8B-B14F-4D97-AF65-F5344CB8AC3E}">
        <p14:creationId xmlns:p14="http://schemas.microsoft.com/office/powerpoint/2010/main" val="1268038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Hannah and </a:t>
            </a:r>
            <a:r>
              <a:rPr lang="en-US" err="1"/>
              <a:t>kinda</a:t>
            </a:r>
            <a:r>
              <a:rPr lang="en-US"/>
              <a:t> us</a:t>
            </a:r>
          </a:p>
          <a:p>
            <a:endParaRPr lang="en-US"/>
          </a:p>
          <a:p>
            <a:r>
              <a:rPr lang="en-US"/>
              <a:t>My name is Hannah Spiller, I am the design team lead, and this is my team. </a:t>
            </a:r>
          </a:p>
        </p:txBody>
      </p:sp>
      <p:sp>
        <p:nvSpPr>
          <p:cNvPr id="4" name="Slide Number Placeholder 3"/>
          <p:cNvSpPr>
            <a:spLocks noGrp="1"/>
          </p:cNvSpPr>
          <p:nvPr>
            <p:ph type="sldNum" sz="quarter" idx="5"/>
          </p:nvPr>
        </p:nvSpPr>
        <p:spPr/>
        <p:txBody>
          <a:bodyPr/>
          <a:lstStyle/>
          <a:p>
            <a:fld id="{F63D069D-32A3-46B1-9FF4-ED812167E7AD}" type="slidenum">
              <a:rPr lang="en-US" smtClean="0"/>
              <a:t>2</a:t>
            </a:fld>
            <a:endParaRPr lang="en-US"/>
          </a:p>
        </p:txBody>
      </p:sp>
    </p:spTree>
    <p:extLst>
      <p:ext uri="{BB962C8B-B14F-4D97-AF65-F5344CB8AC3E}">
        <p14:creationId xmlns:p14="http://schemas.microsoft.com/office/powerpoint/2010/main" val="2267310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Dylan</a:t>
            </a:r>
          </a:p>
        </p:txBody>
      </p:sp>
      <p:sp>
        <p:nvSpPr>
          <p:cNvPr id="4" name="Slide Number Placeholder 3"/>
          <p:cNvSpPr>
            <a:spLocks noGrp="1"/>
          </p:cNvSpPr>
          <p:nvPr>
            <p:ph type="sldNum" sz="quarter" idx="5"/>
          </p:nvPr>
        </p:nvSpPr>
        <p:spPr/>
        <p:txBody>
          <a:bodyPr/>
          <a:lstStyle/>
          <a:p>
            <a:fld id="{F63D069D-32A3-46B1-9FF4-ED812167E7AD}" type="slidenum">
              <a:rPr lang="en-US" smtClean="0"/>
              <a:t>20</a:t>
            </a:fld>
            <a:endParaRPr lang="en-US"/>
          </a:p>
        </p:txBody>
      </p:sp>
    </p:spTree>
    <p:extLst>
      <p:ext uri="{BB962C8B-B14F-4D97-AF65-F5344CB8AC3E}">
        <p14:creationId xmlns:p14="http://schemas.microsoft.com/office/powerpoint/2010/main" val="2856224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Dylan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Produces 0.142 grams of H2 in a secure, airtight casing with proper seals.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a:t>
            </a:r>
            <a:r>
              <a:rPr lang="en-US" err="1"/>
              <a:t>electrolyzer</a:t>
            </a:r>
            <a:r>
              <a:rPr lang="en-US"/>
              <a:t> follows the ER-PC safety guide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We have also been </a:t>
            </a:r>
          </a:p>
          <a:p>
            <a:endParaRPr lang="en-US"/>
          </a:p>
        </p:txBody>
      </p:sp>
      <p:sp>
        <p:nvSpPr>
          <p:cNvPr id="4" name="Slide Number Placeholder 3"/>
          <p:cNvSpPr>
            <a:spLocks noGrp="1"/>
          </p:cNvSpPr>
          <p:nvPr>
            <p:ph type="sldNum" sz="quarter" idx="5"/>
          </p:nvPr>
        </p:nvSpPr>
        <p:spPr/>
        <p:txBody>
          <a:bodyPr/>
          <a:lstStyle/>
          <a:p>
            <a:fld id="{F63D069D-32A3-46B1-9FF4-ED812167E7AD}" type="slidenum">
              <a:rPr lang="en-US" smtClean="0"/>
              <a:t>21</a:t>
            </a:fld>
            <a:endParaRPr lang="en-US"/>
          </a:p>
        </p:txBody>
      </p:sp>
    </p:spTree>
    <p:extLst>
      <p:ext uri="{BB962C8B-B14F-4D97-AF65-F5344CB8AC3E}">
        <p14:creationId xmlns:p14="http://schemas.microsoft.com/office/powerpoint/2010/main" val="35726433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Hannah</a:t>
            </a:r>
          </a:p>
        </p:txBody>
      </p:sp>
      <p:sp>
        <p:nvSpPr>
          <p:cNvPr id="4" name="Slide Number Placeholder 3"/>
          <p:cNvSpPr>
            <a:spLocks noGrp="1"/>
          </p:cNvSpPr>
          <p:nvPr>
            <p:ph type="sldNum" sz="quarter" idx="5"/>
          </p:nvPr>
        </p:nvSpPr>
        <p:spPr/>
        <p:txBody>
          <a:bodyPr/>
          <a:lstStyle/>
          <a:p>
            <a:fld id="{F63D069D-32A3-46B1-9FF4-ED812167E7AD}" type="slidenum">
              <a:rPr lang="en-US" smtClean="0"/>
              <a:t>22</a:t>
            </a:fld>
            <a:endParaRPr lang="en-US"/>
          </a:p>
        </p:txBody>
      </p:sp>
    </p:spTree>
    <p:extLst>
      <p:ext uri="{BB962C8B-B14F-4D97-AF65-F5344CB8AC3E}">
        <p14:creationId xmlns:p14="http://schemas.microsoft.com/office/powerpoint/2010/main" val="14957649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Hannah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4.3 The </a:t>
            </a:r>
            <a:r>
              <a:rPr lang="en-US" err="1"/>
              <a:t>electrolyzer</a:t>
            </a:r>
            <a:r>
              <a:rPr lang="en-US"/>
              <a:t> will produce 0.142 grams of H2 exceeding the 0.02 grams required</a:t>
            </a:r>
          </a:p>
          <a:p>
            <a:endParaRPr lang="en-US"/>
          </a:p>
        </p:txBody>
      </p:sp>
      <p:sp>
        <p:nvSpPr>
          <p:cNvPr id="4" name="Slide Number Placeholder 3"/>
          <p:cNvSpPr>
            <a:spLocks noGrp="1"/>
          </p:cNvSpPr>
          <p:nvPr>
            <p:ph type="sldNum" sz="quarter" idx="5"/>
          </p:nvPr>
        </p:nvSpPr>
        <p:spPr/>
        <p:txBody>
          <a:bodyPr/>
          <a:lstStyle/>
          <a:p>
            <a:fld id="{F63D069D-32A3-46B1-9FF4-ED812167E7AD}" type="slidenum">
              <a:rPr lang="en-US" smtClean="0"/>
              <a:t>23</a:t>
            </a:fld>
            <a:endParaRPr lang="en-US"/>
          </a:p>
        </p:txBody>
      </p:sp>
    </p:spTree>
    <p:extLst>
      <p:ext uri="{BB962C8B-B14F-4D97-AF65-F5344CB8AC3E}">
        <p14:creationId xmlns:p14="http://schemas.microsoft.com/office/powerpoint/2010/main" val="33915976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Hannah</a:t>
            </a:r>
          </a:p>
        </p:txBody>
      </p:sp>
      <p:sp>
        <p:nvSpPr>
          <p:cNvPr id="4" name="Slide Number Placeholder 3"/>
          <p:cNvSpPr>
            <a:spLocks noGrp="1"/>
          </p:cNvSpPr>
          <p:nvPr>
            <p:ph type="sldNum" sz="quarter" idx="5"/>
          </p:nvPr>
        </p:nvSpPr>
        <p:spPr/>
        <p:txBody>
          <a:bodyPr/>
          <a:lstStyle/>
          <a:p>
            <a:fld id="{F63D069D-32A3-46B1-9FF4-ED812167E7AD}" type="slidenum">
              <a:rPr lang="en-US" smtClean="0"/>
              <a:t>24</a:t>
            </a:fld>
            <a:endParaRPr lang="en-US"/>
          </a:p>
        </p:txBody>
      </p:sp>
    </p:spTree>
    <p:extLst>
      <p:ext uri="{BB962C8B-B14F-4D97-AF65-F5344CB8AC3E}">
        <p14:creationId xmlns:p14="http://schemas.microsoft.com/office/powerpoint/2010/main" val="42305029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Grant</a:t>
            </a:r>
          </a:p>
          <a:p>
            <a:r>
              <a:rPr lang="en-US"/>
              <a:t>Calcs on what is need to run the fuel cell at 1 w for 10 minutes</a:t>
            </a:r>
          </a:p>
        </p:txBody>
      </p:sp>
      <p:sp>
        <p:nvSpPr>
          <p:cNvPr id="4" name="Slide Number Placeholder 3"/>
          <p:cNvSpPr>
            <a:spLocks noGrp="1"/>
          </p:cNvSpPr>
          <p:nvPr>
            <p:ph type="sldNum" sz="quarter" idx="5"/>
          </p:nvPr>
        </p:nvSpPr>
        <p:spPr/>
        <p:txBody>
          <a:bodyPr/>
          <a:lstStyle/>
          <a:p>
            <a:fld id="{F63D069D-32A3-46B1-9FF4-ED812167E7AD}" type="slidenum">
              <a:rPr lang="en-US" smtClean="0"/>
              <a:t>25</a:t>
            </a:fld>
            <a:endParaRPr lang="en-US"/>
          </a:p>
        </p:txBody>
      </p:sp>
    </p:spTree>
    <p:extLst>
      <p:ext uri="{BB962C8B-B14F-4D97-AF65-F5344CB8AC3E}">
        <p14:creationId xmlns:p14="http://schemas.microsoft.com/office/powerpoint/2010/main" val="42897078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Titan</a:t>
            </a:r>
          </a:p>
        </p:txBody>
      </p:sp>
      <p:sp>
        <p:nvSpPr>
          <p:cNvPr id="4" name="Slide Number Placeholder 3"/>
          <p:cNvSpPr>
            <a:spLocks noGrp="1"/>
          </p:cNvSpPr>
          <p:nvPr>
            <p:ph type="sldNum" sz="quarter" idx="5"/>
          </p:nvPr>
        </p:nvSpPr>
        <p:spPr/>
        <p:txBody>
          <a:bodyPr/>
          <a:lstStyle/>
          <a:p>
            <a:fld id="{F63D069D-32A3-46B1-9FF4-ED812167E7AD}" type="slidenum">
              <a:rPr lang="en-US" smtClean="0"/>
              <a:t>26</a:t>
            </a:fld>
            <a:endParaRPr lang="en-US"/>
          </a:p>
        </p:txBody>
      </p:sp>
    </p:spTree>
    <p:extLst>
      <p:ext uri="{BB962C8B-B14F-4D97-AF65-F5344CB8AC3E}">
        <p14:creationId xmlns:p14="http://schemas.microsoft.com/office/powerpoint/2010/main" val="40665950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Titan</a:t>
            </a:r>
          </a:p>
        </p:txBody>
      </p:sp>
      <p:sp>
        <p:nvSpPr>
          <p:cNvPr id="4" name="Slide Number Placeholder 3"/>
          <p:cNvSpPr>
            <a:spLocks noGrp="1"/>
          </p:cNvSpPr>
          <p:nvPr>
            <p:ph type="sldNum" sz="quarter" idx="5"/>
          </p:nvPr>
        </p:nvSpPr>
        <p:spPr/>
        <p:txBody>
          <a:bodyPr/>
          <a:lstStyle/>
          <a:p>
            <a:fld id="{F63D069D-32A3-46B1-9FF4-ED812167E7AD}" type="slidenum">
              <a:rPr lang="en-US" smtClean="0"/>
              <a:t>27</a:t>
            </a:fld>
            <a:endParaRPr lang="en-US"/>
          </a:p>
        </p:txBody>
      </p:sp>
    </p:spTree>
    <p:extLst>
      <p:ext uri="{BB962C8B-B14F-4D97-AF65-F5344CB8AC3E}">
        <p14:creationId xmlns:p14="http://schemas.microsoft.com/office/powerpoint/2010/main" val="9045885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Tesla</a:t>
            </a:r>
          </a:p>
        </p:txBody>
      </p:sp>
      <p:sp>
        <p:nvSpPr>
          <p:cNvPr id="4" name="Slide Number Placeholder 3"/>
          <p:cNvSpPr>
            <a:spLocks noGrp="1"/>
          </p:cNvSpPr>
          <p:nvPr>
            <p:ph type="sldNum" sz="quarter" idx="5"/>
          </p:nvPr>
        </p:nvSpPr>
        <p:spPr/>
        <p:txBody>
          <a:bodyPr/>
          <a:lstStyle/>
          <a:p>
            <a:fld id="{F63D069D-32A3-46B1-9FF4-ED812167E7AD}" type="slidenum">
              <a:rPr lang="en-US" smtClean="0"/>
              <a:t>28</a:t>
            </a:fld>
            <a:endParaRPr lang="en-US"/>
          </a:p>
        </p:txBody>
      </p:sp>
    </p:spTree>
    <p:extLst>
      <p:ext uri="{BB962C8B-B14F-4D97-AF65-F5344CB8AC3E}">
        <p14:creationId xmlns:p14="http://schemas.microsoft.com/office/powerpoint/2010/main" val="2664299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Tesla</a:t>
            </a:r>
          </a:p>
        </p:txBody>
      </p:sp>
      <p:sp>
        <p:nvSpPr>
          <p:cNvPr id="4" name="Slide Number Placeholder 3"/>
          <p:cNvSpPr>
            <a:spLocks noGrp="1"/>
          </p:cNvSpPr>
          <p:nvPr>
            <p:ph type="sldNum" sz="quarter" idx="5"/>
          </p:nvPr>
        </p:nvSpPr>
        <p:spPr/>
        <p:txBody>
          <a:bodyPr/>
          <a:lstStyle/>
          <a:p>
            <a:fld id="{F63D069D-32A3-46B1-9FF4-ED812167E7AD}" type="slidenum">
              <a:rPr lang="en-US" smtClean="0"/>
              <a:t>29</a:t>
            </a:fld>
            <a:endParaRPr lang="en-US"/>
          </a:p>
        </p:txBody>
      </p:sp>
    </p:spTree>
    <p:extLst>
      <p:ext uri="{BB962C8B-B14F-4D97-AF65-F5344CB8AC3E}">
        <p14:creationId xmlns:p14="http://schemas.microsoft.com/office/powerpoint/2010/main" val="3186777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;SHannah</a:t>
            </a:r>
          </a:p>
          <a:p>
            <a:endParaRPr lang="en-US"/>
          </a:p>
          <a:p>
            <a:r>
              <a:rPr lang="en-US"/>
              <a:t>The agenda of today’s presentation will be… Introductions, introducing the problem, our proposed solution, providing all of our evidence, going over the budget, explaining the timeline, and finally conclusions</a:t>
            </a:r>
          </a:p>
        </p:txBody>
      </p:sp>
      <p:sp>
        <p:nvSpPr>
          <p:cNvPr id="4" name="Slide Number Placeholder 3"/>
          <p:cNvSpPr>
            <a:spLocks noGrp="1"/>
          </p:cNvSpPr>
          <p:nvPr>
            <p:ph type="sldNum" sz="quarter" idx="5"/>
          </p:nvPr>
        </p:nvSpPr>
        <p:spPr/>
        <p:txBody>
          <a:bodyPr/>
          <a:lstStyle/>
          <a:p>
            <a:fld id="{F63D069D-32A3-46B1-9FF4-ED812167E7AD}" type="slidenum">
              <a:rPr lang="en-US" smtClean="0"/>
              <a:t>3</a:t>
            </a:fld>
            <a:endParaRPr lang="en-US"/>
          </a:p>
        </p:txBody>
      </p:sp>
    </p:spTree>
    <p:extLst>
      <p:ext uri="{BB962C8B-B14F-4D97-AF65-F5344CB8AC3E}">
        <p14:creationId xmlns:p14="http://schemas.microsoft.com/office/powerpoint/2010/main" val="33170687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Tesla</a:t>
            </a:r>
          </a:p>
        </p:txBody>
      </p:sp>
      <p:sp>
        <p:nvSpPr>
          <p:cNvPr id="4" name="Slide Number Placeholder 3"/>
          <p:cNvSpPr>
            <a:spLocks noGrp="1"/>
          </p:cNvSpPr>
          <p:nvPr>
            <p:ph type="sldNum" sz="quarter" idx="5"/>
          </p:nvPr>
        </p:nvSpPr>
        <p:spPr/>
        <p:txBody>
          <a:bodyPr/>
          <a:lstStyle/>
          <a:p>
            <a:fld id="{F63D069D-32A3-46B1-9FF4-ED812167E7AD}" type="slidenum">
              <a:rPr lang="en-US" smtClean="0"/>
              <a:t>30</a:t>
            </a:fld>
            <a:endParaRPr lang="en-US"/>
          </a:p>
        </p:txBody>
      </p:sp>
    </p:spTree>
    <p:extLst>
      <p:ext uri="{BB962C8B-B14F-4D97-AF65-F5344CB8AC3E}">
        <p14:creationId xmlns:p14="http://schemas.microsoft.com/office/powerpoint/2010/main" val="31436500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Titan</a:t>
            </a:r>
          </a:p>
        </p:txBody>
      </p:sp>
      <p:sp>
        <p:nvSpPr>
          <p:cNvPr id="4" name="Slide Number Placeholder 3"/>
          <p:cNvSpPr>
            <a:spLocks noGrp="1"/>
          </p:cNvSpPr>
          <p:nvPr>
            <p:ph type="sldNum" sz="quarter" idx="5"/>
          </p:nvPr>
        </p:nvSpPr>
        <p:spPr/>
        <p:txBody>
          <a:bodyPr/>
          <a:lstStyle/>
          <a:p>
            <a:fld id="{F63D069D-32A3-46B1-9FF4-ED812167E7AD}" type="slidenum">
              <a:rPr lang="en-US" smtClean="0"/>
              <a:t>31</a:t>
            </a:fld>
            <a:endParaRPr lang="en-US"/>
          </a:p>
        </p:txBody>
      </p:sp>
    </p:spTree>
    <p:extLst>
      <p:ext uri="{BB962C8B-B14F-4D97-AF65-F5344CB8AC3E}">
        <p14:creationId xmlns:p14="http://schemas.microsoft.com/office/powerpoint/2010/main" val="38462032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Hannah</a:t>
            </a:r>
          </a:p>
          <a:p>
            <a:r>
              <a:rPr lang="en-US"/>
              <a:t>Expenses are overestimates</a:t>
            </a:r>
          </a:p>
        </p:txBody>
      </p:sp>
      <p:sp>
        <p:nvSpPr>
          <p:cNvPr id="4" name="Slide Number Placeholder 3"/>
          <p:cNvSpPr>
            <a:spLocks noGrp="1"/>
          </p:cNvSpPr>
          <p:nvPr>
            <p:ph type="sldNum" sz="quarter" idx="5"/>
          </p:nvPr>
        </p:nvSpPr>
        <p:spPr/>
        <p:txBody>
          <a:bodyPr/>
          <a:lstStyle/>
          <a:p>
            <a:fld id="{F63D069D-32A3-46B1-9FF4-ED812167E7AD}" type="slidenum">
              <a:rPr lang="en-US" smtClean="0"/>
              <a:t>32</a:t>
            </a:fld>
            <a:endParaRPr lang="en-US"/>
          </a:p>
        </p:txBody>
      </p:sp>
    </p:spTree>
    <p:extLst>
      <p:ext uri="{BB962C8B-B14F-4D97-AF65-F5344CB8AC3E}">
        <p14:creationId xmlns:p14="http://schemas.microsoft.com/office/powerpoint/2010/main" val="18709976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Hannah</a:t>
            </a:r>
          </a:p>
        </p:txBody>
      </p:sp>
      <p:sp>
        <p:nvSpPr>
          <p:cNvPr id="4" name="Slide Number Placeholder 3"/>
          <p:cNvSpPr>
            <a:spLocks noGrp="1"/>
          </p:cNvSpPr>
          <p:nvPr>
            <p:ph type="sldNum" sz="quarter" idx="5"/>
          </p:nvPr>
        </p:nvSpPr>
        <p:spPr/>
        <p:txBody>
          <a:bodyPr/>
          <a:lstStyle/>
          <a:p>
            <a:fld id="{F63D069D-32A3-46B1-9FF4-ED812167E7AD}" type="slidenum">
              <a:rPr lang="en-US" smtClean="0"/>
              <a:t>33</a:t>
            </a:fld>
            <a:endParaRPr lang="en-US"/>
          </a:p>
        </p:txBody>
      </p:sp>
    </p:spTree>
    <p:extLst>
      <p:ext uri="{BB962C8B-B14F-4D97-AF65-F5344CB8AC3E}">
        <p14:creationId xmlns:p14="http://schemas.microsoft.com/office/powerpoint/2010/main" val="23744537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Hannah</a:t>
            </a:r>
          </a:p>
        </p:txBody>
      </p:sp>
      <p:sp>
        <p:nvSpPr>
          <p:cNvPr id="4" name="Slide Number Placeholder 3"/>
          <p:cNvSpPr>
            <a:spLocks noGrp="1"/>
          </p:cNvSpPr>
          <p:nvPr>
            <p:ph type="sldNum" sz="quarter" idx="5"/>
          </p:nvPr>
        </p:nvSpPr>
        <p:spPr/>
        <p:txBody>
          <a:bodyPr/>
          <a:lstStyle/>
          <a:p>
            <a:fld id="{F63D069D-32A3-46B1-9FF4-ED812167E7AD}" type="slidenum">
              <a:rPr lang="en-US" smtClean="0"/>
              <a:t>34</a:t>
            </a:fld>
            <a:endParaRPr lang="en-US"/>
          </a:p>
        </p:txBody>
      </p:sp>
    </p:spTree>
    <p:extLst>
      <p:ext uri="{BB962C8B-B14F-4D97-AF65-F5344CB8AC3E}">
        <p14:creationId xmlns:p14="http://schemas.microsoft.com/office/powerpoint/2010/main" val="25238662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Hannah</a:t>
            </a:r>
          </a:p>
        </p:txBody>
      </p:sp>
      <p:sp>
        <p:nvSpPr>
          <p:cNvPr id="4" name="Slide Number Placeholder 3"/>
          <p:cNvSpPr>
            <a:spLocks noGrp="1"/>
          </p:cNvSpPr>
          <p:nvPr>
            <p:ph type="sldNum" sz="quarter" idx="5"/>
          </p:nvPr>
        </p:nvSpPr>
        <p:spPr/>
        <p:txBody>
          <a:bodyPr/>
          <a:lstStyle/>
          <a:p>
            <a:fld id="{F63D069D-32A3-46B1-9FF4-ED812167E7AD}" type="slidenum">
              <a:rPr lang="en-US" smtClean="0"/>
              <a:t>35</a:t>
            </a:fld>
            <a:endParaRPr lang="en-US"/>
          </a:p>
        </p:txBody>
      </p:sp>
    </p:spTree>
    <p:extLst>
      <p:ext uri="{BB962C8B-B14F-4D97-AF65-F5344CB8AC3E}">
        <p14:creationId xmlns:p14="http://schemas.microsoft.com/office/powerpoint/2010/main" val="6649423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common catalyst used for steam-methane is typically nickel but research has been done showing that the noble metals can also work. This process produces hydrogen gas, carbon monoxide, and a small amount of carbon dioxide. DOE did not specify how much CO2 was produced.</a:t>
            </a:r>
          </a:p>
        </p:txBody>
      </p:sp>
      <p:sp>
        <p:nvSpPr>
          <p:cNvPr id="4" name="Slide Number Placeholder 3"/>
          <p:cNvSpPr>
            <a:spLocks noGrp="1"/>
          </p:cNvSpPr>
          <p:nvPr>
            <p:ph type="sldNum" sz="quarter" idx="5"/>
          </p:nvPr>
        </p:nvSpPr>
        <p:spPr/>
        <p:txBody>
          <a:bodyPr/>
          <a:lstStyle/>
          <a:p>
            <a:fld id="{F63D069D-32A3-46B1-9FF4-ED812167E7AD}" type="slidenum">
              <a:rPr lang="en-US" smtClean="0"/>
              <a:t>39</a:t>
            </a:fld>
            <a:endParaRPr lang="en-US"/>
          </a:p>
        </p:txBody>
      </p:sp>
    </p:spTree>
    <p:extLst>
      <p:ext uri="{BB962C8B-B14F-4D97-AF65-F5344CB8AC3E}">
        <p14:creationId xmlns:p14="http://schemas.microsoft.com/office/powerpoint/2010/main" val="16299996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a complete cycle, the bacteria will need some amount of filtration provided, before adding more water. This filtration will remove all nitrates and acidic biproduct chemicals that was produced during a full cycle. During this process the bacteria will consume a percentage of the hydrogen gas, making the gas production rates and net efficiency of the system low.</a:t>
            </a:r>
          </a:p>
        </p:txBody>
      </p:sp>
      <p:sp>
        <p:nvSpPr>
          <p:cNvPr id="4" name="Slide Number Placeholder 3"/>
          <p:cNvSpPr>
            <a:spLocks noGrp="1"/>
          </p:cNvSpPr>
          <p:nvPr>
            <p:ph type="sldNum" sz="quarter" idx="5"/>
          </p:nvPr>
        </p:nvSpPr>
        <p:spPr/>
        <p:txBody>
          <a:bodyPr/>
          <a:lstStyle/>
          <a:p>
            <a:fld id="{F63D069D-32A3-46B1-9FF4-ED812167E7AD}" type="slidenum">
              <a:rPr lang="en-US" smtClean="0"/>
              <a:t>40</a:t>
            </a:fld>
            <a:endParaRPr lang="en-US"/>
          </a:p>
        </p:txBody>
      </p:sp>
    </p:spTree>
    <p:extLst>
      <p:ext uri="{BB962C8B-B14F-4D97-AF65-F5344CB8AC3E}">
        <p14:creationId xmlns:p14="http://schemas.microsoft.com/office/powerpoint/2010/main" val="23031491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63D069D-32A3-46B1-9FF4-ED812167E7AD}" type="slidenum">
              <a:rPr lang="en-US" smtClean="0"/>
              <a:t>41</a:t>
            </a:fld>
            <a:endParaRPr lang="en-US"/>
          </a:p>
        </p:txBody>
      </p:sp>
    </p:spTree>
    <p:extLst>
      <p:ext uri="{BB962C8B-B14F-4D97-AF65-F5344CB8AC3E}">
        <p14:creationId xmlns:p14="http://schemas.microsoft.com/office/powerpoint/2010/main" val="2323067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Jacob</a:t>
            </a:r>
          </a:p>
          <a:p>
            <a:r>
              <a:rPr lang="en-US"/>
              <a:t>Nancy and </a:t>
            </a:r>
            <a:r>
              <a:rPr lang="en-US" err="1"/>
              <a:t>tracy</a:t>
            </a:r>
            <a:r>
              <a:rPr lang="en-US"/>
              <a:t> </a:t>
            </a:r>
            <a:r>
              <a:rPr lang="en-US" err="1"/>
              <a:t>doryland</a:t>
            </a:r>
            <a:r>
              <a:rPr lang="en-US"/>
              <a:t> wind tunnel</a:t>
            </a:r>
          </a:p>
        </p:txBody>
      </p:sp>
      <p:sp>
        <p:nvSpPr>
          <p:cNvPr id="4" name="Slide Number Placeholder 3"/>
          <p:cNvSpPr>
            <a:spLocks noGrp="1"/>
          </p:cNvSpPr>
          <p:nvPr>
            <p:ph type="sldNum" sz="quarter" idx="5"/>
          </p:nvPr>
        </p:nvSpPr>
        <p:spPr/>
        <p:txBody>
          <a:bodyPr/>
          <a:lstStyle/>
          <a:p>
            <a:fld id="{F63D069D-32A3-46B1-9FF4-ED812167E7AD}" type="slidenum">
              <a:rPr lang="en-US" smtClean="0"/>
              <a:t>4</a:t>
            </a:fld>
            <a:endParaRPr lang="en-US"/>
          </a:p>
        </p:txBody>
      </p:sp>
    </p:spTree>
    <p:extLst>
      <p:ext uri="{BB962C8B-B14F-4D97-AF65-F5344CB8AC3E}">
        <p14:creationId xmlns:p14="http://schemas.microsoft.com/office/powerpoint/2010/main" val="674285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Jacob</a:t>
            </a:r>
          </a:p>
          <a:p>
            <a:r>
              <a:rPr lang="en-US"/>
              <a:t>Test cell three and the propulsion and fabrication test facility</a:t>
            </a:r>
          </a:p>
        </p:txBody>
      </p:sp>
      <p:sp>
        <p:nvSpPr>
          <p:cNvPr id="4" name="Slide Number Placeholder 3"/>
          <p:cNvSpPr>
            <a:spLocks noGrp="1"/>
          </p:cNvSpPr>
          <p:nvPr>
            <p:ph type="sldNum" sz="quarter" idx="5"/>
          </p:nvPr>
        </p:nvSpPr>
        <p:spPr/>
        <p:txBody>
          <a:bodyPr/>
          <a:lstStyle/>
          <a:p>
            <a:fld id="{F63D069D-32A3-46B1-9FF4-ED812167E7AD}" type="slidenum">
              <a:rPr lang="en-US" smtClean="0"/>
              <a:t>5</a:t>
            </a:fld>
            <a:endParaRPr lang="en-US"/>
          </a:p>
        </p:txBody>
      </p:sp>
    </p:spTree>
    <p:extLst>
      <p:ext uri="{BB962C8B-B14F-4D97-AF65-F5344CB8AC3E}">
        <p14:creationId xmlns:p14="http://schemas.microsoft.com/office/powerpoint/2010/main" val="1013045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Jacob</a:t>
            </a:r>
          </a:p>
          <a:p>
            <a:r>
              <a:rPr lang="en-US"/>
              <a:t>Space robotics lab</a:t>
            </a:r>
          </a:p>
        </p:txBody>
      </p:sp>
      <p:sp>
        <p:nvSpPr>
          <p:cNvPr id="4" name="Slide Number Placeholder 3"/>
          <p:cNvSpPr>
            <a:spLocks noGrp="1"/>
          </p:cNvSpPr>
          <p:nvPr>
            <p:ph type="sldNum" sz="quarter" idx="5"/>
          </p:nvPr>
        </p:nvSpPr>
        <p:spPr/>
        <p:txBody>
          <a:bodyPr/>
          <a:lstStyle/>
          <a:p>
            <a:fld id="{F63D069D-32A3-46B1-9FF4-ED812167E7AD}" type="slidenum">
              <a:rPr lang="en-US" smtClean="0"/>
              <a:t>6</a:t>
            </a:fld>
            <a:endParaRPr lang="en-US"/>
          </a:p>
        </p:txBody>
      </p:sp>
    </p:spTree>
    <p:extLst>
      <p:ext uri="{BB962C8B-B14F-4D97-AF65-F5344CB8AC3E}">
        <p14:creationId xmlns:p14="http://schemas.microsoft.com/office/powerpoint/2010/main" val="2958255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Jacob</a:t>
            </a:r>
          </a:p>
        </p:txBody>
      </p:sp>
      <p:sp>
        <p:nvSpPr>
          <p:cNvPr id="4" name="Slide Number Placeholder 3"/>
          <p:cNvSpPr>
            <a:spLocks noGrp="1"/>
          </p:cNvSpPr>
          <p:nvPr>
            <p:ph type="sldNum" sz="quarter" idx="5"/>
          </p:nvPr>
        </p:nvSpPr>
        <p:spPr/>
        <p:txBody>
          <a:bodyPr/>
          <a:lstStyle/>
          <a:p>
            <a:fld id="{F63D069D-32A3-46B1-9FF4-ED812167E7AD}" type="slidenum">
              <a:rPr lang="en-US" smtClean="0"/>
              <a:t>7</a:t>
            </a:fld>
            <a:endParaRPr lang="en-US"/>
          </a:p>
        </p:txBody>
      </p:sp>
    </p:spTree>
    <p:extLst>
      <p:ext uri="{BB962C8B-B14F-4D97-AF65-F5344CB8AC3E}">
        <p14:creationId xmlns:p14="http://schemas.microsoft.com/office/powerpoint/2010/main" val="1660773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Tesla</a:t>
            </a:r>
          </a:p>
        </p:txBody>
      </p:sp>
      <p:sp>
        <p:nvSpPr>
          <p:cNvPr id="4" name="Slide Number Placeholder 3"/>
          <p:cNvSpPr>
            <a:spLocks noGrp="1"/>
          </p:cNvSpPr>
          <p:nvPr>
            <p:ph type="sldNum" sz="quarter" idx="5"/>
          </p:nvPr>
        </p:nvSpPr>
        <p:spPr/>
        <p:txBody>
          <a:bodyPr/>
          <a:lstStyle/>
          <a:p>
            <a:fld id="{F63D069D-32A3-46B1-9FF4-ED812167E7AD}" type="slidenum">
              <a:rPr lang="en-US" smtClean="0"/>
              <a:t>8</a:t>
            </a:fld>
            <a:endParaRPr lang="en-US"/>
          </a:p>
        </p:txBody>
      </p:sp>
    </p:spTree>
    <p:extLst>
      <p:ext uri="{BB962C8B-B14F-4D97-AF65-F5344CB8AC3E}">
        <p14:creationId xmlns:p14="http://schemas.microsoft.com/office/powerpoint/2010/main" val="302438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Tesla</a:t>
            </a:r>
          </a:p>
        </p:txBody>
      </p:sp>
      <p:sp>
        <p:nvSpPr>
          <p:cNvPr id="4" name="Slide Number Placeholder 3"/>
          <p:cNvSpPr>
            <a:spLocks noGrp="1"/>
          </p:cNvSpPr>
          <p:nvPr>
            <p:ph type="sldNum" sz="quarter" idx="5"/>
          </p:nvPr>
        </p:nvSpPr>
        <p:spPr/>
        <p:txBody>
          <a:bodyPr/>
          <a:lstStyle/>
          <a:p>
            <a:fld id="{F63D069D-32A3-46B1-9FF4-ED812167E7AD}" type="slidenum">
              <a:rPr lang="en-US" smtClean="0"/>
              <a:t>9</a:t>
            </a:fld>
            <a:endParaRPr lang="en-US"/>
          </a:p>
        </p:txBody>
      </p:sp>
    </p:spTree>
    <p:extLst>
      <p:ext uri="{BB962C8B-B14F-4D97-AF65-F5344CB8AC3E}">
        <p14:creationId xmlns:p14="http://schemas.microsoft.com/office/powerpoint/2010/main" val="4025379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1.svg"/><Relationship Id="rId3" Type="http://schemas.openxmlformats.org/officeDocument/2006/relationships/image" Target="../media/image29.svg"/><Relationship Id="rId7" Type="http://schemas.openxmlformats.org/officeDocument/2006/relationships/image" Target="../media/image25.svg"/><Relationship Id="rId12"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Master" Target="../slideMasters/slideMaster1.xml"/><Relationship Id="rId6" Type="http://schemas.openxmlformats.org/officeDocument/2006/relationships/image" Target="../media/image24.png"/><Relationship Id="rId11" Type="http://schemas.openxmlformats.org/officeDocument/2006/relationships/image" Target="../media/image19.svg"/><Relationship Id="rId5" Type="http://schemas.openxmlformats.org/officeDocument/2006/relationships/image" Target="../media/image27.svg"/><Relationship Id="rId15" Type="http://schemas.openxmlformats.org/officeDocument/2006/relationships/image" Target="../media/image23.svg"/><Relationship Id="rId10" Type="http://schemas.openxmlformats.org/officeDocument/2006/relationships/image" Target="../media/image18.png"/><Relationship Id="rId4" Type="http://schemas.openxmlformats.org/officeDocument/2006/relationships/image" Target="../media/image26.png"/><Relationship Id="rId9" Type="http://schemas.openxmlformats.org/officeDocument/2006/relationships/image" Target="../media/image8.svg"/><Relationship Id="rId1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9.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17.svg"/><Relationship Id="rId14"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20.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17.svg"/><Relationship Id="rId14"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23.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17.svg"/><Relationship Id="rId14"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25.sv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24.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17.svg"/><Relationship Id="rId14"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27.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26.png"/><Relationship Id="rId9" Type="http://schemas.openxmlformats.org/officeDocument/2006/relationships/image" Target="../media/image17.svg"/><Relationship Id="rId14"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2.svg"/><Relationship Id="rId3" Type="http://schemas.openxmlformats.org/officeDocument/2006/relationships/image" Target="../media/image29.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28.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17.svg"/><Relationship Id="rId1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1.svg"/><Relationship Id="rId3" Type="http://schemas.openxmlformats.org/officeDocument/2006/relationships/image" Target="../media/image29.svg"/><Relationship Id="rId7" Type="http://schemas.openxmlformats.org/officeDocument/2006/relationships/image" Target="../media/image25.svg"/><Relationship Id="rId12" Type="http://schemas.openxmlformats.org/officeDocument/2006/relationships/image" Target="../media/image20.png"/><Relationship Id="rId2" Type="http://schemas.openxmlformats.org/officeDocument/2006/relationships/image" Target="../media/image28.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24.png"/><Relationship Id="rId11" Type="http://schemas.openxmlformats.org/officeDocument/2006/relationships/image" Target="../media/image19.svg"/><Relationship Id="rId5" Type="http://schemas.openxmlformats.org/officeDocument/2006/relationships/image" Target="../media/image27.svg"/><Relationship Id="rId15" Type="http://schemas.openxmlformats.org/officeDocument/2006/relationships/image" Target="../media/image23.svg"/><Relationship Id="rId10" Type="http://schemas.openxmlformats.org/officeDocument/2006/relationships/image" Target="../media/image18.png"/><Relationship Id="rId4" Type="http://schemas.openxmlformats.org/officeDocument/2006/relationships/image" Target="../media/image26.png"/><Relationship Id="rId9" Type="http://schemas.openxmlformats.org/officeDocument/2006/relationships/image" Target="../media/image8.svg"/><Relationship Id="rId14" Type="http://schemas.openxmlformats.org/officeDocument/2006/relationships/image" Target="../media/image2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10/31/2022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sp>
        <p:nvSpPr>
          <p:cNvPr id="14" name="Arrow: Down 13">
            <a:extLst>
              <a:ext uri="{FF2B5EF4-FFF2-40B4-BE49-F238E27FC236}">
                <a16:creationId xmlns:a16="http://schemas.microsoft.com/office/drawing/2014/main" id="{86E83852-243F-DE32-B8C6-ACAD07823D11}"/>
              </a:ext>
            </a:extLst>
          </p:cNvPr>
          <p:cNvSpPr/>
          <p:nvPr userDrawn="1"/>
        </p:nvSpPr>
        <p:spPr>
          <a:xfrm>
            <a:off x="11656249" y="862100"/>
            <a:ext cx="226445" cy="23683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sp>
        <p:nvSpPr>
          <p:cNvPr id="29" name="Arrow: Down 28">
            <a:extLst>
              <a:ext uri="{FF2B5EF4-FFF2-40B4-BE49-F238E27FC236}">
                <a16:creationId xmlns:a16="http://schemas.microsoft.com/office/drawing/2014/main" id="{9B1FD1D2-B7FC-6BBA-8ECB-43983BB6C2F6}"/>
              </a:ext>
            </a:extLst>
          </p:cNvPr>
          <p:cNvSpPr/>
          <p:nvPr userDrawn="1"/>
        </p:nvSpPr>
        <p:spPr>
          <a:xfrm>
            <a:off x="11663107" y="1757656"/>
            <a:ext cx="226445" cy="23683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Down 29">
            <a:extLst>
              <a:ext uri="{FF2B5EF4-FFF2-40B4-BE49-F238E27FC236}">
                <a16:creationId xmlns:a16="http://schemas.microsoft.com/office/drawing/2014/main" id="{772BBC51-8BB3-626C-1D8F-DEB375A9B90A}"/>
              </a:ext>
            </a:extLst>
          </p:cNvPr>
          <p:cNvSpPr/>
          <p:nvPr userDrawn="1"/>
        </p:nvSpPr>
        <p:spPr>
          <a:xfrm>
            <a:off x="11663107" y="2651284"/>
            <a:ext cx="226445" cy="23683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Down 30">
            <a:extLst>
              <a:ext uri="{FF2B5EF4-FFF2-40B4-BE49-F238E27FC236}">
                <a16:creationId xmlns:a16="http://schemas.microsoft.com/office/drawing/2014/main" id="{72D3CE9B-E495-8F09-DA3B-4A4474B3BB6D}"/>
              </a:ext>
            </a:extLst>
          </p:cNvPr>
          <p:cNvSpPr/>
          <p:nvPr userDrawn="1"/>
        </p:nvSpPr>
        <p:spPr>
          <a:xfrm>
            <a:off x="11659677" y="3545002"/>
            <a:ext cx="226445" cy="23683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Down 31">
            <a:extLst>
              <a:ext uri="{FF2B5EF4-FFF2-40B4-BE49-F238E27FC236}">
                <a16:creationId xmlns:a16="http://schemas.microsoft.com/office/drawing/2014/main" id="{9375FE21-6B3C-5086-0D5C-84B19C9340D5}"/>
              </a:ext>
            </a:extLst>
          </p:cNvPr>
          <p:cNvSpPr/>
          <p:nvPr userDrawn="1"/>
        </p:nvSpPr>
        <p:spPr>
          <a:xfrm>
            <a:off x="11656249" y="4431018"/>
            <a:ext cx="226445" cy="23683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944D54E1-410B-15BD-EBBF-36D08B93C432}"/>
              </a:ext>
            </a:extLst>
          </p:cNvPr>
          <p:cNvSpPr/>
          <p:nvPr userDrawn="1"/>
        </p:nvSpPr>
        <p:spPr>
          <a:xfrm>
            <a:off x="11662874" y="5331314"/>
            <a:ext cx="226445" cy="23683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spTree>
    <p:extLst>
      <p:ext uri="{BB962C8B-B14F-4D97-AF65-F5344CB8AC3E}">
        <p14:creationId xmlns:p14="http://schemas.microsoft.com/office/powerpoint/2010/main" val="949138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10/31/2022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10/31/2022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10/31/2022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10/31/2022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Evid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sp>
        <p:nvSpPr>
          <p:cNvPr id="8" name="Slide Number Placeholder 5">
            <a:extLst>
              <a:ext uri="{FF2B5EF4-FFF2-40B4-BE49-F238E27FC236}">
                <a16:creationId xmlns:a16="http://schemas.microsoft.com/office/drawing/2014/main" id="{01A2AAA1-FA6C-43DA-6E18-17C4B6F25A0A}"/>
              </a:ext>
            </a:extLst>
          </p:cNvPr>
          <p:cNvSpPr txBox="1">
            <a:spLocks/>
          </p:cNvSpPr>
          <p:nvPr userDrawn="1"/>
        </p:nvSpPr>
        <p:spPr>
          <a:xfrm>
            <a:off x="11594593"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pic>
        <p:nvPicPr>
          <p:cNvPr id="9" name="Picture 8" descr="Icon&#10;&#10;Description automatically generated">
            <a:extLst>
              <a:ext uri="{FF2B5EF4-FFF2-40B4-BE49-F238E27FC236}">
                <a16:creationId xmlns:a16="http://schemas.microsoft.com/office/drawing/2014/main" id="{0769DC9B-D67B-8517-FC80-A414C5FA3D2D}"/>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Tree>
    <p:extLst>
      <p:ext uri="{BB962C8B-B14F-4D97-AF65-F5344CB8AC3E}">
        <p14:creationId xmlns:p14="http://schemas.microsoft.com/office/powerpoint/2010/main" val="896006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Budg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sp>
        <p:nvSpPr>
          <p:cNvPr id="8" name="Slide Number Placeholder 5">
            <a:extLst>
              <a:ext uri="{FF2B5EF4-FFF2-40B4-BE49-F238E27FC236}">
                <a16:creationId xmlns:a16="http://schemas.microsoft.com/office/drawing/2014/main" id="{A6BF7AE5-5179-06C2-6382-A24EB8D74E5F}"/>
              </a:ext>
            </a:extLst>
          </p:cNvPr>
          <p:cNvSpPr txBox="1">
            <a:spLocks/>
          </p:cNvSpPr>
          <p:nvPr userDrawn="1"/>
        </p:nvSpPr>
        <p:spPr>
          <a:xfrm>
            <a:off x="11594593"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pic>
        <p:nvPicPr>
          <p:cNvPr id="9" name="Picture 8" descr="Icon&#10;&#10;Description automatically generated">
            <a:extLst>
              <a:ext uri="{FF2B5EF4-FFF2-40B4-BE49-F238E27FC236}">
                <a16:creationId xmlns:a16="http://schemas.microsoft.com/office/drawing/2014/main" id="{9D32EFFC-EBAF-3821-7210-DBC94A01194D}"/>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Tree>
    <p:extLst>
      <p:ext uri="{BB962C8B-B14F-4D97-AF65-F5344CB8AC3E}">
        <p14:creationId xmlns:p14="http://schemas.microsoft.com/office/powerpoint/2010/main" val="2929774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me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sp>
        <p:nvSpPr>
          <p:cNvPr id="8" name="Slide Number Placeholder 5">
            <a:extLst>
              <a:ext uri="{FF2B5EF4-FFF2-40B4-BE49-F238E27FC236}">
                <a16:creationId xmlns:a16="http://schemas.microsoft.com/office/drawing/2014/main" id="{60C1C416-D7ED-D6AF-D0EA-497224AA10B5}"/>
              </a:ext>
            </a:extLst>
          </p:cNvPr>
          <p:cNvSpPr txBox="1">
            <a:spLocks/>
          </p:cNvSpPr>
          <p:nvPr userDrawn="1"/>
        </p:nvSpPr>
        <p:spPr>
          <a:xfrm>
            <a:off x="11594593"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pic>
        <p:nvPicPr>
          <p:cNvPr id="9" name="Picture 8" descr="Icon&#10;&#10;Description automatically generated">
            <a:extLst>
              <a:ext uri="{FF2B5EF4-FFF2-40B4-BE49-F238E27FC236}">
                <a16:creationId xmlns:a16="http://schemas.microsoft.com/office/drawing/2014/main" id="{14E4736F-B336-D06C-6E6E-8DF50EFE97F0}"/>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Tree>
    <p:extLst>
      <p:ext uri="{BB962C8B-B14F-4D97-AF65-F5344CB8AC3E}">
        <p14:creationId xmlns:p14="http://schemas.microsoft.com/office/powerpoint/2010/main" val="1766499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Call to ac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defRPr>
            </a:lvl1pPr>
          </a:lstStyle>
          <a:p>
            <a:r>
              <a:rPr lang="en-US"/>
              <a:t>Click to edit Master title style</a:t>
            </a:r>
          </a:p>
        </p:txBody>
      </p:sp>
      <p:sp>
        <p:nvSpPr>
          <p:cNvPr id="3" name="Content Placeholder 2"/>
          <p:cNvSpPr>
            <a:spLocks noGrp="1"/>
          </p:cNvSpPr>
          <p:nvPr>
            <p:ph idx="1"/>
          </p:nvPr>
        </p:nvSpPr>
        <p:spPr/>
        <p:txBody>
          <a:bodyPr/>
          <a:lstStyle>
            <a:lvl3pPr>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pic>
        <p:nvPicPr>
          <p:cNvPr id="8" name="Picture 7" descr="Icon&#10;&#10;Description automatically generated">
            <a:extLst>
              <a:ext uri="{FF2B5EF4-FFF2-40B4-BE49-F238E27FC236}">
                <a16:creationId xmlns:a16="http://schemas.microsoft.com/office/drawing/2014/main" id="{11BE5221-0672-2C21-60AD-0DA169B493DE}"/>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
        <p:nvSpPr>
          <p:cNvPr id="9" name="Slide Number Placeholder 5">
            <a:extLst>
              <a:ext uri="{FF2B5EF4-FFF2-40B4-BE49-F238E27FC236}">
                <a16:creationId xmlns:a16="http://schemas.microsoft.com/office/drawing/2014/main" id="{FB16AFC8-9CA7-6238-BDD2-75BA0B211405}"/>
              </a:ext>
            </a:extLst>
          </p:cNvPr>
          <p:cNvSpPr txBox="1">
            <a:spLocks/>
          </p:cNvSpPr>
          <p:nvPr userDrawn="1"/>
        </p:nvSpPr>
        <p:spPr>
          <a:xfrm>
            <a:off x="11594593"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spTree>
    <p:extLst>
      <p:ext uri="{BB962C8B-B14F-4D97-AF65-F5344CB8AC3E}">
        <p14:creationId xmlns:p14="http://schemas.microsoft.com/office/powerpoint/2010/main" val="2720359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Solu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sp>
        <p:nvSpPr>
          <p:cNvPr id="8" name="Slide Number Placeholder 5">
            <a:extLst>
              <a:ext uri="{FF2B5EF4-FFF2-40B4-BE49-F238E27FC236}">
                <a16:creationId xmlns:a16="http://schemas.microsoft.com/office/drawing/2014/main" id="{95261F79-7A37-DB56-BAF0-E8375010D5F9}"/>
              </a:ext>
            </a:extLst>
          </p:cNvPr>
          <p:cNvSpPr txBox="1">
            <a:spLocks/>
          </p:cNvSpPr>
          <p:nvPr userDrawn="1"/>
        </p:nvSpPr>
        <p:spPr>
          <a:xfrm>
            <a:off x="11594593"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pic>
        <p:nvPicPr>
          <p:cNvPr id="9" name="Picture 8" descr="Icon&#10;&#10;Description automatically generated">
            <a:extLst>
              <a:ext uri="{FF2B5EF4-FFF2-40B4-BE49-F238E27FC236}">
                <a16:creationId xmlns:a16="http://schemas.microsoft.com/office/drawing/2014/main" id="{15B2002D-135C-2582-07C6-41FD3BD1FD52}"/>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Tree>
    <p:extLst>
      <p:ext uri="{BB962C8B-B14F-4D97-AF65-F5344CB8AC3E}">
        <p14:creationId xmlns:p14="http://schemas.microsoft.com/office/powerpoint/2010/main" val="3004709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Problem State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sp>
        <p:nvSpPr>
          <p:cNvPr id="8" name="Slide Number Placeholder 5">
            <a:extLst>
              <a:ext uri="{FF2B5EF4-FFF2-40B4-BE49-F238E27FC236}">
                <a16:creationId xmlns:a16="http://schemas.microsoft.com/office/drawing/2014/main" id="{C10624ED-A39E-BFF9-5CF4-7F2DD4A2A4C5}"/>
              </a:ext>
            </a:extLst>
          </p:cNvPr>
          <p:cNvSpPr txBox="1">
            <a:spLocks/>
          </p:cNvSpPr>
          <p:nvPr userDrawn="1"/>
        </p:nvSpPr>
        <p:spPr>
          <a:xfrm>
            <a:off x="11594593"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pic>
        <p:nvPicPr>
          <p:cNvPr id="9" name="Picture 8" descr="Icon&#10;&#10;Description automatically generated">
            <a:extLst>
              <a:ext uri="{FF2B5EF4-FFF2-40B4-BE49-F238E27FC236}">
                <a16:creationId xmlns:a16="http://schemas.microsoft.com/office/drawing/2014/main" id="{342E88E6-2328-3DF9-89E2-0619F7B07D7D}"/>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Tree>
    <p:extLst>
      <p:ext uri="{BB962C8B-B14F-4D97-AF65-F5344CB8AC3E}">
        <p14:creationId xmlns:p14="http://schemas.microsoft.com/office/powerpoint/2010/main" val="1290251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Intro/hom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defRPr>
            </a:lvl1pPr>
          </a:lstStyle>
          <a:p>
            <a:r>
              <a:rPr lang="en-US"/>
              <a:t>Click to edit Master title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sp>
        <p:nvSpPr>
          <p:cNvPr id="8" name="Slide Number Placeholder 5">
            <a:extLst>
              <a:ext uri="{FF2B5EF4-FFF2-40B4-BE49-F238E27FC236}">
                <a16:creationId xmlns:a16="http://schemas.microsoft.com/office/drawing/2014/main" id="{365103E2-0ED5-F120-33A9-9E79B7886F4D}"/>
              </a:ext>
            </a:extLst>
          </p:cNvPr>
          <p:cNvSpPr txBox="1">
            <a:spLocks/>
          </p:cNvSpPr>
          <p:nvPr userDrawn="1"/>
        </p:nvSpPr>
        <p:spPr>
          <a:xfrm>
            <a:off x="11594593"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pic>
        <p:nvPicPr>
          <p:cNvPr id="9" name="Picture 8" descr="Icon&#10;&#10;Description automatically generated">
            <a:extLst>
              <a:ext uri="{FF2B5EF4-FFF2-40B4-BE49-F238E27FC236}">
                <a16:creationId xmlns:a16="http://schemas.microsoft.com/office/drawing/2014/main" id="{BC5F5603-E4AD-7BC0-7843-73BD8F5F78DD}"/>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Tree>
    <p:extLst>
      <p:ext uri="{BB962C8B-B14F-4D97-AF65-F5344CB8AC3E}">
        <p14:creationId xmlns:p14="http://schemas.microsoft.com/office/powerpoint/2010/main" val="3312918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Blank Runn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B3E8A"/>
                </a:solidFill>
                <a:latin typeface="Cooper Black" panose="0208090404030B020404" pitchFamily="18" charset="0"/>
                <a:cs typeface="Times New Roman" panose="02020603050405020304" pitchFamily="18" charset="0"/>
              </a:defRPr>
            </a:lvl1pPr>
          </a:lstStyle>
          <a:p>
            <a:r>
              <a:rPr lang="en-US"/>
              <a:t>Click to edit Master title</a:t>
            </a:r>
          </a:p>
        </p:txBody>
      </p:sp>
      <p:sp>
        <p:nvSpPr>
          <p:cNvPr id="3" name="Content Placeholder 2"/>
          <p:cNvSpPr>
            <a:spLocks noGrp="1"/>
          </p:cNvSpPr>
          <p:nvPr>
            <p:ph idx="1"/>
          </p:nvPr>
        </p:nvSpPr>
        <p:spPr/>
        <p:txBody>
          <a:bodyPr/>
          <a:lstStyle>
            <a:lvl3pPr>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
        <p:nvSpPr>
          <p:cNvPr id="7" name="Rectangle 6">
            <a:extLst>
              <a:ext uri="{FF2B5EF4-FFF2-40B4-BE49-F238E27FC236}">
                <a16:creationId xmlns:a16="http://schemas.microsoft.com/office/drawing/2014/main" id="{F3971245-09B9-3EEF-B9E1-D58D72B0158B}"/>
              </a:ext>
            </a:extLst>
          </p:cNvPr>
          <p:cNvSpPr/>
          <p:nvPr userDrawn="1"/>
        </p:nvSpPr>
        <p:spPr>
          <a:xfrm>
            <a:off x="11353800" y="0"/>
            <a:ext cx="838200" cy="6858000"/>
          </a:xfrm>
          <a:prstGeom prst="rect">
            <a:avLst/>
          </a:prstGeom>
          <a:solidFill>
            <a:srgbClr val="1B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Home with solid fill">
            <a:extLst>
              <a:ext uri="{FF2B5EF4-FFF2-40B4-BE49-F238E27FC236}">
                <a16:creationId xmlns:a16="http://schemas.microsoft.com/office/drawing/2014/main" id="{3EF14A35-5113-3ADA-1D26-CA55D27FB21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9061" y="365125"/>
            <a:ext cx="473962" cy="473962"/>
          </a:xfrm>
          <a:prstGeom prst="rect">
            <a:avLst/>
          </a:prstGeom>
        </p:spPr>
      </p:pic>
      <p:pic>
        <p:nvPicPr>
          <p:cNvPr id="16" name="Graphic 15" descr="Badge Question Mark with solid fill">
            <a:extLst>
              <a:ext uri="{FF2B5EF4-FFF2-40B4-BE49-F238E27FC236}">
                <a16:creationId xmlns:a16="http://schemas.microsoft.com/office/drawing/2014/main" id="{26103D8B-34A0-A93D-CCC3-4FDC74A2490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298" y="1192460"/>
            <a:ext cx="473962" cy="473962"/>
          </a:xfrm>
          <a:prstGeom prst="rect">
            <a:avLst/>
          </a:prstGeom>
        </p:spPr>
      </p:pic>
      <p:pic>
        <p:nvPicPr>
          <p:cNvPr id="18" name="Graphic 17" descr="Lightbulb with solid fill">
            <a:extLst>
              <a:ext uri="{FF2B5EF4-FFF2-40B4-BE49-F238E27FC236}">
                <a16:creationId xmlns:a16="http://schemas.microsoft.com/office/drawing/2014/main" id="{5717F5B6-5ED1-449A-002E-5AC432CCCDD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35919" y="2089250"/>
            <a:ext cx="473962" cy="473962"/>
          </a:xfrm>
          <a:prstGeom prst="rect">
            <a:avLst/>
          </a:prstGeom>
        </p:spPr>
      </p:pic>
      <p:pic>
        <p:nvPicPr>
          <p:cNvPr id="21" name="Graphic 20" descr="Bar chart with solid fill">
            <a:extLst>
              <a:ext uri="{FF2B5EF4-FFF2-40B4-BE49-F238E27FC236}">
                <a16:creationId xmlns:a16="http://schemas.microsoft.com/office/drawing/2014/main" id="{ACBBE8A7-E995-F5AE-9AAF-979FC8E409F3}"/>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43540" y="2984902"/>
            <a:ext cx="473962" cy="473962"/>
          </a:xfrm>
          <a:prstGeom prst="rect">
            <a:avLst/>
          </a:prstGeom>
        </p:spPr>
      </p:pic>
      <p:pic>
        <p:nvPicPr>
          <p:cNvPr id="25" name="Graphic 24" descr="Dollar with solid fill">
            <a:extLst>
              <a:ext uri="{FF2B5EF4-FFF2-40B4-BE49-F238E27FC236}">
                <a16:creationId xmlns:a16="http://schemas.microsoft.com/office/drawing/2014/main" id="{597E6794-9654-8C4F-E13D-38DCABD60056}"/>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28298" y="3869444"/>
            <a:ext cx="473962" cy="473962"/>
          </a:xfrm>
          <a:prstGeom prst="rect">
            <a:avLst/>
          </a:prstGeom>
        </p:spPr>
      </p:pic>
      <p:pic>
        <p:nvPicPr>
          <p:cNvPr id="28" name="Graphic 27" descr="Monthly calendar with solid fill">
            <a:extLst>
              <a:ext uri="{FF2B5EF4-FFF2-40B4-BE49-F238E27FC236}">
                <a16:creationId xmlns:a16="http://schemas.microsoft.com/office/drawing/2014/main" id="{6B7A330A-B1E6-8C41-3746-645DEBC3260E}"/>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28297" y="4765096"/>
            <a:ext cx="473963" cy="473963"/>
          </a:xfrm>
          <a:prstGeom prst="rect">
            <a:avLst/>
          </a:prstGeom>
        </p:spPr>
      </p:pic>
      <p:pic>
        <p:nvPicPr>
          <p:cNvPr id="35" name="Graphic 34" descr="Megaphone with solid fill">
            <a:extLst>
              <a:ext uri="{FF2B5EF4-FFF2-40B4-BE49-F238E27FC236}">
                <a16:creationId xmlns:a16="http://schemas.microsoft.com/office/drawing/2014/main" id="{247830E0-FC42-3A5E-9F49-DEA5B8E6FE48}"/>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28297" y="5660399"/>
            <a:ext cx="473962" cy="473962"/>
          </a:xfrm>
          <a:prstGeom prst="rect">
            <a:avLst/>
          </a:prstGeom>
        </p:spPr>
      </p:pic>
      <p:sp>
        <p:nvSpPr>
          <p:cNvPr id="8" name="Slide Number Placeholder 5">
            <a:extLst>
              <a:ext uri="{FF2B5EF4-FFF2-40B4-BE49-F238E27FC236}">
                <a16:creationId xmlns:a16="http://schemas.microsoft.com/office/drawing/2014/main" id="{086FB3A9-9589-EEDD-7CC8-56C7820E1B04}"/>
              </a:ext>
            </a:extLst>
          </p:cNvPr>
          <p:cNvSpPr txBox="1">
            <a:spLocks/>
          </p:cNvSpPr>
          <p:nvPr userDrawn="1"/>
        </p:nvSpPr>
        <p:spPr>
          <a:xfrm>
            <a:off x="11594593" y="6431518"/>
            <a:ext cx="37185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a:t>
            </a:fld>
            <a:endParaRPr lang="en-US"/>
          </a:p>
        </p:txBody>
      </p:sp>
      <p:pic>
        <p:nvPicPr>
          <p:cNvPr id="10" name="Picture 9" descr="Icon&#10;&#10;Description automatically generated">
            <a:extLst>
              <a:ext uri="{FF2B5EF4-FFF2-40B4-BE49-F238E27FC236}">
                <a16:creationId xmlns:a16="http://schemas.microsoft.com/office/drawing/2014/main" id="{9CFF4488-EC1C-9B65-E587-0B02DAA5F476}"/>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spTree>
    <p:extLst>
      <p:ext uri="{BB962C8B-B14F-4D97-AF65-F5344CB8AC3E}">
        <p14:creationId xmlns:p14="http://schemas.microsoft.com/office/powerpoint/2010/main" val="1742167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10/31/2022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77" r:id="rId2"/>
    <p:sldLayoutId id="2147483678" r:id="rId3"/>
    <p:sldLayoutId id="2147483679" r:id="rId4"/>
    <p:sldLayoutId id="2147483680" r:id="rId5"/>
    <p:sldLayoutId id="2147483676" r:id="rId6"/>
    <p:sldLayoutId id="2147483673" r:id="rId7"/>
    <p:sldLayoutId id="2147483675" r:id="rId8"/>
    <p:sldLayoutId id="2147483674" r:id="rId9"/>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 id="2147483671"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56.png"/></Relationships>
</file>

<file path=ppt/slides/_rels/slide1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0.png"/><Relationship Id="rId7" Type="http://schemas.openxmlformats.org/officeDocument/2006/relationships/image" Target="../media/image68.sv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67.png"/><Relationship Id="rId5" Type="http://schemas.openxmlformats.org/officeDocument/2006/relationships/image" Target="../media/image66.svg"/><Relationship Id="rId4" Type="http://schemas.openxmlformats.org/officeDocument/2006/relationships/image" Target="../media/image65.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5.png"/><Relationship Id="rId7"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22.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74.png"/><Relationship Id="rId7" Type="http://schemas.openxmlformats.org/officeDocument/2006/relationships/diagramColors" Target="../diagrams/colors6.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svg"/></Relationships>
</file>

<file path=ppt/slides/_rels/slide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sv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41.png"/><Relationship Id="rId18" Type="http://schemas.openxmlformats.org/officeDocument/2006/relationships/image" Target="../media/image46.svg"/><Relationship Id="rId3" Type="http://schemas.openxmlformats.org/officeDocument/2006/relationships/image" Target="../media/image15.png"/><Relationship Id="rId21" Type="http://schemas.openxmlformats.org/officeDocument/2006/relationships/image" Target="../media/image49.png"/><Relationship Id="rId7" Type="http://schemas.openxmlformats.org/officeDocument/2006/relationships/diagramColors" Target="../diagrams/colors1.xml"/><Relationship Id="rId12" Type="http://schemas.openxmlformats.org/officeDocument/2006/relationships/image" Target="../media/image40.svg"/><Relationship Id="rId17" Type="http://schemas.openxmlformats.org/officeDocument/2006/relationships/image" Target="../media/image45.png"/><Relationship Id="rId2" Type="http://schemas.openxmlformats.org/officeDocument/2006/relationships/notesSlide" Target="../notesSlides/notesSlide3.xml"/><Relationship Id="rId16" Type="http://schemas.openxmlformats.org/officeDocument/2006/relationships/image" Target="../media/image44.svg"/><Relationship Id="rId20" Type="http://schemas.openxmlformats.org/officeDocument/2006/relationships/image" Target="../media/image48.svg"/><Relationship Id="rId1" Type="http://schemas.openxmlformats.org/officeDocument/2006/relationships/slideLayout" Target="../slideLayouts/slideLayout11.xml"/><Relationship Id="rId6" Type="http://schemas.openxmlformats.org/officeDocument/2006/relationships/diagramQuickStyle" Target="../diagrams/quickStyle1.xml"/><Relationship Id="rId11" Type="http://schemas.openxmlformats.org/officeDocument/2006/relationships/image" Target="../media/image39.png"/><Relationship Id="rId5" Type="http://schemas.openxmlformats.org/officeDocument/2006/relationships/diagramLayout" Target="../diagrams/layout1.xml"/><Relationship Id="rId15" Type="http://schemas.openxmlformats.org/officeDocument/2006/relationships/image" Target="../media/image43.png"/><Relationship Id="rId10" Type="http://schemas.openxmlformats.org/officeDocument/2006/relationships/image" Target="../media/image38.svg"/><Relationship Id="rId19" Type="http://schemas.openxmlformats.org/officeDocument/2006/relationships/image" Target="../media/image47.png"/><Relationship Id="rId4" Type="http://schemas.openxmlformats.org/officeDocument/2006/relationships/diagramData" Target="../diagrams/data1.xml"/><Relationship Id="rId9" Type="http://schemas.openxmlformats.org/officeDocument/2006/relationships/image" Target="../media/image37.png"/><Relationship Id="rId14" Type="http://schemas.openxmlformats.org/officeDocument/2006/relationships/image" Target="../media/image42.svg"/><Relationship Id="rId22" Type="http://schemas.openxmlformats.org/officeDocument/2006/relationships/image" Target="../media/image50.svg"/></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8" Type="http://schemas.openxmlformats.org/officeDocument/2006/relationships/slide" Target="slide44.xml"/><Relationship Id="rId3" Type="http://schemas.openxmlformats.org/officeDocument/2006/relationships/slide" Target="slide39.xml"/><Relationship Id="rId7" Type="http://schemas.openxmlformats.org/officeDocument/2006/relationships/slide" Target="slide43.xml"/><Relationship Id="rId2" Type="http://schemas.openxmlformats.org/officeDocument/2006/relationships/slide" Target="slide38.xml"/><Relationship Id="rId1" Type="http://schemas.openxmlformats.org/officeDocument/2006/relationships/slideLayout" Target="../slideLayouts/slideLayout5.xml"/><Relationship Id="rId6" Type="http://schemas.openxmlformats.org/officeDocument/2006/relationships/slide" Target="slide42.xml"/><Relationship Id="rId5" Type="http://schemas.openxmlformats.org/officeDocument/2006/relationships/slide" Target="slide41.xml"/><Relationship Id="rId10" Type="http://schemas.openxmlformats.org/officeDocument/2006/relationships/slide" Target="slide47.xml"/><Relationship Id="rId4" Type="http://schemas.openxmlformats.org/officeDocument/2006/relationships/slide" Target="slide40.xml"/><Relationship Id="rId9" Type="http://schemas.openxmlformats.org/officeDocument/2006/relationships/slide" Target="slide48.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37.xml"/><Relationship Id="rId1" Type="http://schemas.openxmlformats.org/officeDocument/2006/relationships/slideLayout" Target="../slideLayouts/slideLayout5.xml"/><Relationship Id="rId5" Type="http://schemas.openxmlformats.org/officeDocument/2006/relationships/image" Target="../media/image93.png"/><Relationship Id="rId4" Type="http://schemas.openxmlformats.org/officeDocument/2006/relationships/image" Target="../media/image92.svg"/></Relationships>
</file>

<file path=ppt/slides/_rels/slide39.xml.rels><?xml version="1.0" encoding="UTF-8" standalone="yes"?>
<Relationships xmlns="http://schemas.openxmlformats.org/package/2006/relationships"><Relationship Id="rId8" Type="http://schemas.openxmlformats.org/officeDocument/2006/relationships/diagramData" Target="../diagrams/data9.xml"/><Relationship Id="rId13" Type="http://schemas.openxmlformats.org/officeDocument/2006/relationships/slide" Target="slide37.xml"/><Relationship Id="rId3" Type="http://schemas.openxmlformats.org/officeDocument/2006/relationships/diagramData" Target="../diagrams/data8.xml"/><Relationship Id="rId7" Type="http://schemas.microsoft.com/office/2007/relationships/diagramDrawing" Target="../diagrams/drawing8.xml"/><Relationship Id="rId12" Type="http://schemas.microsoft.com/office/2007/relationships/diagramDrawing" Target="../diagrams/drawing9.xml"/><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5" Type="http://schemas.openxmlformats.org/officeDocument/2006/relationships/image" Target="../media/image92.svg"/><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 Id="rId1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diagramData" Target="../diagrams/data11.xml"/><Relationship Id="rId13" Type="http://schemas.openxmlformats.org/officeDocument/2006/relationships/slide" Target="slide37.xml"/><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5" Type="http://schemas.openxmlformats.org/officeDocument/2006/relationships/image" Target="../media/image92.svg"/><Relationship Id="rId10" Type="http://schemas.openxmlformats.org/officeDocument/2006/relationships/diagramQuickStyle" Target="../diagrams/quickStyle11.xml"/><Relationship Id="rId4" Type="http://schemas.openxmlformats.org/officeDocument/2006/relationships/diagramLayout" Target="../diagrams/layout10.xml"/><Relationship Id="rId9" Type="http://schemas.openxmlformats.org/officeDocument/2006/relationships/diagramLayout" Target="../diagrams/layout11.xml"/><Relationship Id="rId14" Type="http://schemas.openxmlformats.org/officeDocument/2006/relationships/image" Target="../media/image1.png"/></Relationships>
</file>

<file path=ppt/slides/_rels/slide41.xml.rels><?xml version="1.0" encoding="UTF-8" standalone="yes"?>
<Relationships xmlns="http://schemas.openxmlformats.org/package/2006/relationships"><Relationship Id="rId8" Type="http://schemas.openxmlformats.org/officeDocument/2006/relationships/diagramData" Target="../diagrams/data13.xml"/><Relationship Id="rId13" Type="http://schemas.openxmlformats.org/officeDocument/2006/relationships/slide" Target="slide37.xml"/><Relationship Id="rId3" Type="http://schemas.openxmlformats.org/officeDocument/2006/relationships/diagramData" Target="../diagrams/data12.xml"/><Relationship Id="rId7" Type="http://schemas.microsoft.com/office/2007/relationships/diagramDrawing" Target="../diagrams/drawing12.xml"/><Relationship Id="rId12" Type="http://schemas.microsoft.com/office/2007/relationships/diagramDrawing" Target="../diagrams/drawing13.xml"/><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diagramColors" Target="../diagrams/colors12.xml"/><Relationship Id="rId11" Type="http://schemas.openxmlformats.org/officeDocument/2006/relationships/diagramColors" Target="../diagrams/colors13.xml"/><Relationship Id="rId5" Type="http://schemas.openxmlformats.org/officeDocument/2006/relationships/diagramQuickStyle" Target="../diagrams/quickStyle12.xml"/><Relationship Id="rId15" Type="http://schemas.openxmlformats.org/officeDocument/2006/relationships/image" Target="../media/image92.svg"/><Relationship Id="rId10" Type="http://schemas.openxmlformats.org/officeDocument/2006/relationships/diagramQuickStyle" Target="../diagrams/quickStyle13.xml"/><Relationship Id="rId4" Type="http://schemas.openxmlformats.org/officeDocument/2006/relationships/diagramLayout" Target="../diagrams/layout12.xml"/><Relationship Id="rId9" Type="http://schemas.openxmlformats.org/officeDocument/2006/relationships/diagramLayout" Target="../diagrams/layout13.xml"/><Relationship Id="rId14" Type="http://schemas.openxmlformats.org/officeDocument/2006/relationships/image" Target="../media/image1.png"/></Relationships>
</file>

<file path=ppt/slides/_rels/slide4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Layout" Target="../diagrams/layout14.xml"/><Relationship Id="rId7" Type="http://schemas.openxmlformats.org/officeDocument/2006/relationships/slide" Target="slide37.xml"/><Relationship Id="rId2" Type="http://schemas.openxmlformats.org/officeDocument/2006/relationships/diagramData" Target="../diagrams/data14.xml"/><Relationship Id="rId1" Type="http://schemas.openxmlformats.org/officeDocument/2006/relationships/slideLayout" Target="../slideLayouts/slideLayout5.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 Id="rId9" Type="http://schemas.openxmlformats.org/officeDocument/2006/relationships/image" Target="../media/image92.svg"/></Relationships>
</file>

<file path=ppt/slides/_rels/slide4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Layout" Target="../diagrams/layout15.xml"/><Relationship Id="rId7" Type="http://schemas.openxmlformats.org/officeDocument/2006/relationships/slide" Target="slide37.xml"/><Relationship Id="rId2" Type="http://schemas.openxmlformats.org/officeDocument/2006/relationships/diagramData" Target="../diagrams/data15.xml"/><Relationship Id="rId1" Type="http://schemas.openxmlformats.org/officeDocument/2006/relationships/slideLayout" Target="../slideLayouts/slideLayout5.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 Id="rId9" Type="http://schemas.openxmlformats.org/officeDocument/2006/relationships/image" Target="../media/image92.svg"/></Relationships>
</file>

<file path=ppt/slides/_rels/slide44.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94.png"/><Relationship Id="rId1" Type="http://schemas.openxmlformats.org/officeDocument/2006/relationships/slideLayout" Target="../slideLayouts/slideLayout5.xml"/><Relationship Id="rId5" Type="http://schemas.openxmlformats.org/officeDocument/2006/relationships/image" Target="../media/image92.svg"/><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95.png"/><Relationship Id="rId1" Type="http://schemas.openxmlformats.org/officeDocument/2006/relationships/slideLayout" Target="../slideLayouts/slideLayout5.xml"/><Relationship Id="rId5" Type="http://schemas.openxmlformats.org/officeDocument/2006/relationships/image" Target="../media/image92.svg"/><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96.png"/><Relationship Id="rId1" Type="http://schemas.openxmlformats.org/officeDocument/2006/relationships/slideLayout" Target="../slideLayouts/slideLayout5.xml"/><Relationship Id="rId5" Type="http://schemas.openxmlformats.org/officeDocument/2006/relationships/image" Target="../media/image92.svg"/><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hyperlink" Target="https://myerauedu-my.sharepoint.com/:x:/g/personal/spillerh_my_erau_edu/Ef0DbHX812ZEpwhR6JwEFS0BcjY0EP1JyzZN7UaDBy9eVA?e=ftt8dR" TargetMode="External"/><Relationship Id="rId1" Type="http://schemas.openxmlformats.org/officeDocument/2006/relationships/slideLayout" Target="../slideLayouts/slideLayout5.xml"/><Relationship Id="rId6" Type="http://schemas.openxmlformats.org/officeDocument/2006/relationships/image" Target="../media/image92.svg"/><Relationship Id="rId5" Type="http://schemas.openxmlformats.org/officeDocument/2006/relationships/image" Target="../media/image1.png"/><Relationship Id="rId4" Type="http://schemas.openxmlformats.org/officeDocument/2006/relationships/slide" Target="slide37.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37.xml"/><Relationship Id="rId1" Type="http://schemas.openxmlformats.org/officeDocument/2006/relationships/slideLayout" Target="../slideLayouts/slideLayout5.xml"/><Relationship Id="rId5" Type="http://schemas.openxmlformats.org/officeDocument/2006/relationships/image" Target="../media/image98.jpeg"/><Relationship Id="rId4" Type="http://schemas.openxmlformats.org/officeDocument/2006/relationships/image" Target="../media/image92.svg"/></Relationships>
</file>

<file path=ppt/slides/_rels/slide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769239" y="3341531"/>
            <a:ext cx="4887638" cy="2340329"/>
          </a:xfrm>
        </p:spPr>
        <p:txBody>
          <a:bodyPr anchor="t">
            <a:normAutofit fontScale="90000"/>
          </a:bodyPr>
          <a:lstStyle/>
          <a:p>
            <a:pPr algn="l"/>
            <a:r>
              <a:rPr lang="en-US" sz="5400">
                <a:solidFill>
                  <a:srgbClr val="1B3E8A"/>
                </a:solidFill>
                <a:latin typeface="Cooper Black"/>
              </a:rPr>
              <a:t>Electrolysis and Material Storage of Hydrogen Gas</a:t>
            </a:r>
          </a:p>
        </p:txBody>
      </p:sp>
      <p:pic>
        <p:nvPicPr>
          <p:cNvPr id="1026" name="Picture 2" descr="Icon&#10;&#10;Description automatically generated">
            <a:extLst>
              <a:ext uri="{FF2B5EF4-FFF2-40B4-BE49-F238E27FC236}">
                <a16:creationId xmlns:a16="http://schemas.microsoft.com/office/drawing/2014/main" id="{5A9AEC16-B0E7-7404-2310-F8A17458064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a:noFill/>
          <a:extLst>
            <a:ext uri="{909E8E84-426E-40DD-AFC4-6F175D3DCCD1}">
              <a14:hiddenFill xmlns:a14="http://schemas.microsoft.com/office/drawing/2010/main">
                <a:solidFill>
                  <a:srgbClr val="FFFFFF"/>
                </a:solidFill>
              </a14:hiddenFill>
            </a:ext>
          </a:extLst>
        </p:spPr>
      </p:pic>
      <p:grpSp>
        <p:nvGrpSpPr>
          <p:cNvPr id="1035" name="Group 1034">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036" name="Freeform: Shape 1035">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Freeform: Shape 1036">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Freeform: Shape 1037">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C9565ED-D0E7-53B9-42DE-F7D45F78751C}"/>
              </a:ext>
            </a:extLst>
          </p:cNvPr>
          <p:cNvSpPr>
            <a:spLocks noGrp="1"/>
          </p:cNvSpPr>
          <p:nvPr>
            <p:ph type="title"/>
          </p:nvPr>
        </p:nvSpPr>
        <p:spPr/>
        <p:txBody>
          <a:bodyPr/>
          <a:lstStyle/>
          <a:p>
            <a:r>
              <a:rPr lang="en-US">
                <a:latin typeface="Cooper Black"/>
              </a:rPr>
              <a:t>Generate and Store Hydrogen</a:t>
            </a:r>
            <a:endParaRPr lang="en-US"/>
          </a:p>
        </p:txBody>
      </p:sp>
      <p:graphicFrame>
        <p:nvGraphicFramePr>
          <p:cNvPr id="4" name="Content Placeholder 3">
            <a:extLst>
              <a:ext uri="{FF2B5EF4-FFF2-40B4-BE49-F238E27FC236}">
                <a16:creationId xmlns:a16="http://schemas.microsoft.com/office/drawing/2014/main" id="{7549B269-821C-EE1F-AD75-0D9C2766C1A6}"/>
              </a:ext>
            </a:extLst>
          </p:cNvPr>
          <p:cNvGraphicFramePr>
            <a:graphicFrameLocks noGrp="1"/>
          </p:cNvGraphicFramePr>
          <p:nvPr>
            <p:ph idx="1"/>
            <p:extLst>
              <p:ext uri="{D42A27DB-BD31-4B8C-83A1-F6EECF244321}">
                <p14:modId xmlns:p14="http://schemas.microsoft.com/office/powerpoint/2010/main" val="217468823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B49E1BC1-D34F-7530-4EA6-9A310A39890C}"/>
              </a:ext>
            </a:extLst>
          </p:cNvPr>
          <p:cNvSpPr txBox="1"/>
          <p:nvPr/>
        </p:nvSpPr>
        <p:spPr>
          <a:xfrm>
            <a:off x="11557000" y="6248400"/>
            <a:ext cx="520700" cy="261610"/>
          </a:xfrm>
          <a:prstGeom prst="rect">
            <a:avLst/>
          </a:prstGeom>
          <a:noFill/>
        </p:spPr>
        <p:txBody>
          <a:bodyPr wrap="square" rtlCol="0">
            <a:spAutoFit/>
          </a:bodyPr>
          <a:lstStyle/>
          <a:p>
            <a:r>
              <a:rPr lang="en-US" sz="1100">
                <a:solidFill>
                  <a:schemeClr val="bg1"/>
                </a:solidFill>
              </a:rPr>
              <a:t>6:00</a:t>
            </a:r>
          </a:p>
        </p:txBody>
      </p:sp>
    </p:spTree>
    <p:extLst>
      <p:ext uri="{BB962C8B-B14F-4D97-AF65-F5344CB8AC3E}">
        <p14:creationId xmlns:p14="http://schemas.microsoft.com/office/powerpoint/2010/main" val="1532259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9A224-3322-0A57-EED0-264BD7BBECC5}"/>
              </a:ext>
            </a:extLst>
          </p:cNvPr>
          <p:cNvSpPr>
            <a:spLocks noGrp="1"/>
          </p:cNvSpPr>
          <p:nvPr>
            <p:ph type="title"/>
          </p:nvPr>
        </p:nvSpPr>
        <p:spPr/>
        <p:txBody>
          <a:bodyPr/>
          <a:lstStyle/>
          <a:p>
            <a:r>
              <a:rPr lang="en-US"/>
              <a:t>Electrolyzer &amp; Storage</a:t>
            </a:r>
          </a:p>
        </p:txBody>
      </p:sp>
      <p:graphicFrame>
        <p:nvGraphicFramePr>
          <p:cNvPr id="4" name="Content Placeholder 3">
            <a:extLst>
              <a:ext uri="{FF2B5EF4-FFF2-40B4-BE49-F238E27FC236}">
                <a16:creationId xmlns:a16="http://schemas.microsoft.com/office/drawing/2014/main" id="{6391F98F-B853-966E-F7CD-C226BE6EB6A5}"/>
              </a:ext>
            </a:extLst>
          </p:cNvPr>
          <p:cNvGraphicFramePr>
            <a:graphicFrameLocks noGrp="1"/>
          </p:cNvGraphicFramePr>
          <p:nvPr>
            <p:ph idx="1"/>
            <p:extLst>
              <p:ext uri="{D42A27DB-BD31-4B8C-83A1-F6EECF244321}">
                <p14:modId xmlns:p14="http://schemas.microsoft.com/office/powerpoint/2010/main" val="2920364895"/>
              </p:ext>
            </p:extLst>
          </p:nvPr>
        </p:nvGraphicFramePr>
        <p:xfrm>
          <a:off x="486508" y="1842372"/>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983302AE-08F3-BC9C-E6C1-4B9A9232F343}"/>
              </a:ext>
            </a:extLst>
          </p:cNvPr>
          <p:cNvPicPr>
            <a:picLocks noChangeAspect="1"/>
          </p:cNvPicPr>
          <p:nvPr/>
        </p:nvPicPr>
        <p:blipFill>
          <a:blip r:embed="rId8"/>
          <a:stretch>
            <a:fillRect/>
          </a:stretch>
        </p:blipFill>
        <p:spPr>
          <a:xfrm>
            <a:off x="1591051" y="4517343"/>
            <a:ext cx="2021601" cy="1901172"/>
          </a:xfrm>
          <a:prstGeom prst="rect">
            <a:avLst/>
          </a:prstGeom>
        </p:spPr>
      </p:pic>
      <p:pic>
        <p:nvPicPr>
          <p:cNvPr id="7" name="Picture 6">
            <a:extLst>
              <a:ext uri="{FF2B5EF4-FFF2-40B4-BE49-F238E27FC236}">
                <a16:creationId xmlns:a16="http://schemas.microsoft.com/office/drawing/2014/main" id="{91733715-A8E7-283F-DE60-30A0DDB60D18}"/>
              </a:ext>
            </a:extLst>
          </p:cNvPr>
          <p:cNvPicPr>
            <a:picLocks noChangeAspect="1"/>
          </p:cNvPicPr>
          <p:nvPr/>
        </p:nvPicPr>
        <p:blipFill>
          <a:blip r:embed="rId9"/>
          <a:stretch>
            <a:fillRect/>
          </a:stretch>
        </p:blipFill>
        <p:spPr>
          <a:xfrm>
            <a:off x="7085267" y="4576841"/>
            <a:ext cx="3515682" cy="2201874"/>
          </a:xfrm>
          <a:prstGeom prst="rect">
            <a:avLst/>
          </a:prstGeom>
        </p:spPr>
      </p:pic>
      <p:sp>
        <p:nvSpPr>
          <p:cNvPr id="3" name="TextBox 2">
            <a:extLst>
              <a:ext uri="{FF2B5EF4-FFF2-40B4-BE49-F238E27FC236}">
                <a16:creationId xmlns:a16="http://schemas.microsoft.com/office/drawing/2014/main" id="{BFE186CB-EBBE-FC95-626C-BE68B34A2FD9}"/>
              </a:ext>
            </a:extLst>
          </p:cNvPr>
          <p:cNvSpPr txBox="1"/>
          <p:nvPr/>
        </p:nvSpPr>
        <p:spPr>
          <a:xfrm>
            <a:off x="701870" y="6418515"/>
            <a:ext cx="3799962" cy="553998"/>
          </a:xfrm>
          <a:prstGeom prst="rect">
            <a:avLst/>
          </a:prstGeom>
          <a:noFill/>
        </p:spPr>
        <p:txBody>
          <a:bodyPr wrap="square" rtlCol="0">
            <a:spAutoFit/>
          </a:bodyPr>
          <a:lstStyle/>
          <a:p>
            <a:pPr algn="ctr"/>
            <a:r>
              <a:rPr lang="en-US" sz="1200"/>
              <a:t>ERH2’s Electrolyzer </a:t>
            </a:r>
          </a:p>
          <a:p>
            <a:endParaRPr lang="en-US"/>
          </a:p>
        </p:txBody>
      </p:sp>
      <p:sp>
        <p:nvSpPr>
          <p:cNvPr id="6" name="TextBox 5">
            <a:extLst>
              <a:ext uri="{FF2B5EF4-FFF2-40B4-BE49-F238E27FC236}">
                <a16:creationId xmlns:a16="http://schemas.microsoft.com/office/drawing/2014/main" id="{D59FC1B8-B01A-355B-2625-C10098413BBD}"/>
              </a:ext>
            </a:extLst>
          </p:cNvPr>
          <p:cNvSpPr txBox="1"/>
          <p:nvPr/>
        </p:nvSpPr>
        <p:spPr>
          <a:xfrm>
            <a:off x="7824417" y="6501716"/>
            <a:ext cx="2567986" cy="276999"/>
          </a:xfrm>
          <a:prstGeom prst="rect">
            <a:avLst/>
          </a:prstGeom>
          <a:noFill/>
        </p:spPr>
        <p:txBody>
          <a:bodyPr wrap="square" rtlCol="0">
            <a:spAutoFit/>
          </a:bodyPr>
          <a:lstStyle/>
          <a:p>
            <a:r>
              <a:rPr lang="en-US" sz="1200"/>
              <a:t>Graphitic Carbon Nitride</a:t>
            </a:r>
          </a:p>
        </p:txBody>
      </p:sp>
      <p:sp>
        <p:nvSpPr>
          <p:cNvPr id="8" name="TextBox 7">
            <a:extLst>
              <a:ext uri="{FF2B5EF4-FFF2-40B4-BE49-F238E27FC236}">
                <a16:creationId xmlns:a16="http://schemas.microsoft.com/office/drawing/2014/main" id="{EDB07A09-5642-7B15-1A64-761F68CE29C3}"/>
              </a:ext>
            </a:extLst>
          </p:cNvPr>
          <p:cNvSpPr txBox="1"/>
          <p:nvPr/>
        </p:nvSpPr>
        <p:spPr>
          <a:xfrm>
            <a:off x="11557000" y="6248400"/>
            <a:ext cx="520700" cy="261610"/>
          </a:xfrm>
          <a:prstGeom prst="rect">
            <a:avLst/>
          </a:prstGeom>
          <a:noFill/>
        </p:spPr>
        <p:txBody>
          <a:bodyPr wrap="square" rtlCol="0">
            <a:spAutoFit/>
          </a:bodyPr>
          <a:lstStyle/>
          <a:p>
            <a:r>
              <a:rPr lang="en-US" sz="1100">
                <a:solidFill>
                  <a:schemeClr val="bg1"/>
                </a:solidFill>
              </a:rPr>
              <a:t>7:00</a:t>
            </a:r>
          </a:p>
        </p:txBody>
      </p:sp>
    </p:spTree>
    <p:extLst>
      <p:ext uri="{BB962C8B-B14F-4D97-AF65-F5344CB8AC3E}">
        <p14:creationId xmlns:p14="http://schemas.microsoft.com/office/powerpoint/2010/main" val="1370572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9A224-3322-0A57-EED0-264BD7BBECC5}"/>
              </a:ext>
            </a:extLst>
          </p:cNvPr>
          <p:cNvSpPr>
            <a:spLocks noGrp="1"/>
          </p:cNvSpPr>
          <p:nvPr>
            <p:ph type="title"/>
          </p:nvPr>
        </p:nvSpPr>
        <p:spPr/>
        <p:txBody>
          <a:bodyPr/>
          <a:lstStyle/>
          <a:p>
            <a:r>
              <a:rPr lang="en-US"/>
              <a:t>Fuel Cell</a:t>
            </a:r>
          </a:p>
        </p:txBody>
      </p:sp>
      <p:pic>
        <p:nvPicPr>
          <p:cNvPr id="11" name="Content Placeholder 10">
            <a:extLst>
              <a:ext uri="{FF2B5EF4-FFF2-40B4-BE49-F238E27FC236}">
                <a16:creationId xmlns:a16="http://schemas.microsoft.com/office/drawing/2014/main" id="{355B1F97-357A-3C20-5A95-6F0B2C4163A8}"/>
              </a:ext>
            </a:extLst>
          </p:cNvPr>
          <p:cNvPicPr>
            <a:picLocks noGrp="1" noChangeAspect="1"/>
          </p:cNvPicPr>
          <p:nvPr>
            <p:ph idx="1"/>
          </p:nvPr>
        </p:nvPicPr>
        <p:blipFill>
          <a:blip r:embed="rId3"/>
          <a:stretch>
            <a:fillRect/>
          </a:stretch>
        </p:blipFill>
        <p:spPr>
          <a:xfrm>
            <a:off x="3046554" y="1701510"/>
            <a:ext cx="6098891" cy="4351338"/>
          </a:xfrm>
        </p:spPr>
      </p:pic>
      <p:sp>
        <p:nvSpPr>
          <p:cNvPr id="12" name="TextBox 11">
            <a:extLst>
              <a:ext uri="{FF2B5EF4-FFF2-40B4-BE49-F238E27FC236}">
                <a16:creationId xmlns:a16="http://schemas.microsoft.com/office/drawing/2014/main" id="{9846933C-FBD4-CC9D-5D25-FFD27A88F577}"/>
              </a:ext>
            </a:extLst>
          </p:cNvPr>
          <p:cNvSpPr txBox="1"/>
          <p:nvPr/>
        </p:nvSpPr>
        <p:spPr>
          <a:xfrm>
            <a:off x="3214089" y="5814927"/>
            <a:ext cx="4867675" cy="369332"/>
          </a:xfrm>
          <a:prstGeom prst="rect">
            <a:avLst/>
          </a:prstGeom>
          <a:noFill/>
        </p:spPr>
        <p:txBody>
          <a:bodyPr wrap="square" rtlCol="0">
            <a:spAutoFit/>
          </a:bodyPr>
          <a:lstStyle/>
          <a:p>
            <a:r>
              <a:rPr lang="en-US"/>
              <a:t>The fuel cell provided by the energy department</a:t>
            </a:r>
          </a:p>
        </p:txBody>
      </p:sp>
      <p:sp>
        <p:nvSpPr>
          <p:cNvPr id="3" name="TextBox 2">
            <a:extLst>
              <a:ext uri="{FF2B5EF4-FFF2-40B4-BE49-F238E27FC236}">
                <a16:creationId xmlns:a16="http://schemas.microsoft.com/office/drawing/2014/main" id="{D417A199-1806-1284-9A3C-807D1BF4DCCB}"/>
              </a:ext>
            </a:extLst>
          </p:cNvPr>
          <p:cNvSpPr txBox="1"/>
          <p:nvPr/>
        </p:nvSpPr>
        <p:spPr>
          <a:xfrm>
            <a:off x="11557000" y="6248400"/>
            <a:ext cx="520700" cy="261610"/>
          </a:xfrm>
          <a:prstGeom prst="rect">
            <a:avLst/>
          </a:prstGeom>
          <a:noFill/>
        </p:spPr>
        <p:txBody>
          <a:bodyPr wrap="square" rtlCol="0">
            <a:spAutoFit/>
          </a:bodyPr>
          <a:lstStyle/>
          <a:p>
            <a:r>
              <a:rPr lang="en-US" sz="1100">
                <a:solidFill>
                  <a:schemeClr val="bg1"/>
                </a:solidFill>
              </a:rPr>
              <a:t>7:00</a:t>
            </a:r>
          </a:p>
        </p:txBody>
      </p:sp>
    </p:spTree>
    <p:extLst>
      <p:ext uri="{BB962C8B-B14F-4D97-AF65-F5344CB8AC3E}">
        <p14:creationId xmlns:p14="http://schemas.microsoft.com/office/powerpoint/2010/main" val="2901801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520C3-F7DB-5319-AF54-F93C587FA6F9}"/>
              </a:ext>
            </a:extLst>
          </p:cNvPr>
          <p:cNvSpPr>
            <a:spLocks noGrp="1"/>
          </p:cNvSpPr>
          <p:nvPr>
            <p:ph type="title"/>
          </p:nvPr>
        </p:nvSpPr>
        <p:spPr/>
        <p:txBody>
          <a:bodyPr vert="horz" lIns="91440" tIns="45720" rIns="91440" bIns="45720" rtlCol="0" anchor="t">
            <a:normAutofit/>
          </a:bodyPr>
          <a:lstStyle/>
          <a:p>
            <a:r>
              <a:rPr lang="en-US" sz="4000"/>
              <a:t>How the Electrolyzer Works</a:t>
            </a:r>
            <a:endParaRPr lang="en-US" sz="4000" kern="1200">
              <a:solidFill>
                <a:schemeClr val="tx2"/>
              </a:solidFill>
              <a:latin typeface="+mj-lt"/>
              <a:ea typeface="+mj-ea"/>
              <a:cs typeface="+mj-cs"/>
            </a:endParaRPr>
          </a:p>
        </p:txBody>
      </p:sp>
      <p:pic>
        <p:nvPicPr>
          <p:cNvPr id="5" name="Picture 4">
            <a:extLst>
              <a:ext uri="{FF2B5EF4-FFF2-40B4-BE49-F238E27FC236}">
                <a16:creationId xmlns:a16="http://schemas.microsoft.com/office/drawing/2014/main" id="{682D10F2-DD06-B11C-2B42-E6981944B63A}"/>
              </a:ext>
            </a:extLst>
          </p:cNvPr>
          <p:cNvPicPr>
            <a:picLocks noChangeAspect="1"/>
          </p:cNvPicPr>
          <p:nvPr/>
        </p:nvPicPr>
        <p:blipFill>
          <a:blip r:embed="rId3"/>
          <a:stretch>
            <a:fillRect/>
          </a:stretch>
        </p:blipFill>
        <p:spPr>
          <a:xfrm>
            <a:off x="2694303" y="923239"/>
            <a:ext cx="6466123" cy="5253723"/>
          </a:xfrm>
          <a:custGeom>
            <a:avLst/>
            <a:gdLst/>
            <a:ahLst/>
            <a:cxnLst/>
            <a:rect l="l" t="t" r="r" b="b"/>
            <a:pathLst>
              <a:path w="5017317" h="5380277">
                <a:moveTo>
                  <a:pt x="0" y="0"/>
                </a:moveTo>
                <a:lnTo>
                  <a:pt x="5017317" y="0"/>
                </a:lnTo>
                <a:lnTo>
                  <a:pt x="5017317" y="5380277"/>
                </a:lnTo>
                <a:lnTo>
                  <a:pt x="0" y="5380277"/>
                </a:lnTo>
                <a:close/>
              </a:path>
            </a:pathLst>
          </a:custGeom>
        </p:spPr>
      </p:pic>
      <p:sp>
        <p:nvSpPr>
          <p:cNvPr id="3" name="TextBox 2">
            <a:extLst>
              <a:ext uri="{FF2B5EF4-FFF2-40B4-BE49-F238E27FC236}">
                <a16:creationId xmlns:a16="http://schemas.microsoft.com/office/drawing/2014/main" id="{EF1E5A8F-FFDA-B5A4-A3AC-1FA19378C958}"/>
              </a:ext>
            </a:extLst>
          </p:cNvPr>
          <p:cNvSpPr txBox="1"/>
          <p:nvPr/>
        </p:nvSpPr>
        <p:spPr>
          <a:xfrm>
            <a:off x="4140044" y="6354375"/>
            <a:ext cx="6012882" cy="276999"/>
          </a:xfrm>
          <a:prstGeom prst="rect">
            <a:avLst/>
          </a:prstGeom>
          <a:noFill/>
        </p:spPr>
        <p:txBody>
          <a:bodyPr wrap="square" rtlCol="0">
            <a:spAutoFit/>
          </a:bodyPr>
          <a:lstStyle/>
          <a:p>
            <a:r>
              <a:rPr lang="en-US" sz="1200"/>
              <a:t>https://ptx-hub.org/water-electrolysis-explained/</a:t>
            </a:r>
          </a:p>
        </p:txBody>
      </p:sp>
      <p:sp>
        <p:nvSpPr>
          <p:cNvPr id="4" name="TextBox 3">
            <a:extLst>
              <a:ext uri="{FF2B5EF4-FFF2-40B4-BE49-F238E27FC236}">
                <a16:creationId xmlns:a16="http://schemas.microsoft.com/office/drawing/2014/main" id="{76A48E48-7E0C-E156-A894-EA7DECAD02BE}"/>
              </a:ext>
            </a:extLst>
          </p:cNvPr>
          <p:cNvSpPr txBox="1"/>
          <p:nvPr/>
        </p:nvSpPr>
        <p:spPr>
          <a:xfrm>
            <a:off x="11557000" y="6248400"/>
            <a:ext cx="520700" cy="261610"/>
          </a:xfrm>
          <a:prstGeom prst="rect">
            <a:avLst/>
          </a:prstGeom>
          <a:noFill/>
        </p:spPr>
        <p:txBody>
          <a:bodyPr wrap="square" rtlCol="0">
            <a:spAutoFit/>
          </a:bodyPr>
          <a:lstStyle/>
          <a:p>
            <a:r>
              <a:rPr lang="en-US" sz="1100">
                <a:solidFill>
                  <a:schemeClr val="bg1"/>
                </a:solidFill>
              </a:rPr>
              <a:t>7:00</a:t>
            </a:r>
          </a:p>
        </p:txBody>
      </p:sp>
    </p:spTree>
    <p:extLst>
      <p:ext uri="{BB962C8B-B14F-4D97-AF65-F5344CB8AC3E}">
        <p14:creationId xmlns:p14="http://schemas.microsoft.com/office/powerpoint/2010/main" val="3978656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268758-D912-E487-0F31-A08AE538A03F}"/>
              </a:ext>
            </a:extLst>
          </p:cNvPr>
          <p:cNvPicPr>
            <a:picLocks noChangeAspect="1"/>
          </p:cNvPicPr>
          <p:nvPr/>
        </p:nvPicPr>
        <p:blipFill>
          <a:blip r:embed="rId3"/>
          <a:stretch>
            <a:fillRect/>
          </a:stretch>
        </p:blipFill>
        <p:spPr>
          <a:xfrm>
            <a:off x="3588327" y="1590922"/>
            <a:ext cx="4805946" cy="4562568"/>
          </a:xfrm>
          <a:prstGeom prst="rect">
            <a:avLst/>
          </a:prstGeom>
        </p:spPr>
      </p:pic>
      <p:sp>
        <p:nvSpPr>
          <p:cNvPr id="2" name="Title 1">
            <a:extLst>
              <a:ext uri="{FF2B5EF4-FFF2-40B4-BE49-F238E27FC236}">
                <a16:creationId xmlns:a16="http://schemas.microsoft.com/office/drawing/2014/main" id="{F6C31A09-B6FC-00D6-0BB6-F0EF92153ABA}"/>
              </a:ext>
            </a:extLst>
          </p:cNvPr>
          <p:cNvSpPr>
            <a:spLocks noGrp="1"/>
          </p:cNvSpPr>
          <p:nvPr>
            <p:ph type="title"/>
          </p:nvPr>
        </p:nvSpPr>
        <p:spPr/>
        <p:txBody>
          <a:bodyPr/>
          <a:lstStyle/>
          <a:p>
            <a:r>
              <a:rPr lang="en-US"/>
              <a:t>Electrolyzer Breakdown</a:t>
            </a:r>
          </a:p>
        </p:txBody>
      </p:sp>
      <p:cxnSp>
        <p:nvCxnSpPr>
          <p:cNvPr id="11" name="Straight Arrow Connector 10">
            <a:extLst>
              <a:ext uri="{FF2B5EF4-FFF2-40B4-BE49-F238E27FC236}">
                <a16:creationId xmlns:a16="http://schemas.microsoft.com/office/drawing/2014/main" id="{781380D9-50FF-6472-5547-D0C892F05B30}"/>
              </a:ext>
            </a:extLst>
          </p:cNvPr>
          <p:cNvCxnSpPr>
            <a:cxnSpLocks/>
          </p:cNvCxnSpPr>
          <p:nvPr/>
        </p:nvCxnSpPr>
        <p:spPr>
          <a:xfrm flipH="1">
            <a:off x="7898912" y="2701636"/>
            <a:ext cx="1681506" cy="429262"/>
          </a:xfrm>
          <a:prstGeom prst="straightConnector1">
            <a:avLst/>
          </a:prstGeom>
          <a:ln w="57150">
            <a:solidFill>
              <a:schemeClr val="tx1">
                <a:lumMod val="65000"/>
                <a:lumOff val="35000"/>
              </a:schemeClr>
            </a:solidFill>
            <a:tailEnd type="triangle"/>
          </a:ln>
        </p:spPr>
        <p:style>
          <a:lnRef idx="3">
            <a:schemeClr val="accent2"/>
          </a:lnRef>
          <a:fillRef idx="0">
            <a:schemeClr val="accent2"/>
          </a:fillRef>
          <a:effectRef idx="2">
            <a:schemeClr val="accent2"/>
          </a:effectRef>
          <a:fontRef idx="minor">
            <a:schemeClr val="tx1"/>
          </a:fontRef>
        </p:style>
      </p:cxnSp>
      <p:sp>
        <p:nvSpPr>
          <p:cNvPr id="12" name="TextBox 11">
            <a:extLst>
              <a:ext uri="{FF2B5EF4-FFF2-40B4-BE49-F238E27FC236}">
                <a16:creationId xmlns:a16="http://schemas.microsoft.com/office/drawing/2014/main" id="{FC2AE5BE-F821-7905-BA50-6CB820C07C11}"/>
              </a:ext>
            </a:extLst>
          </p:cNvPr>
          <p:cNvSpPr txBox="1"/>
          <p:nvPr/>
        </p:nvSpPr>
        <p:spPr>
          <a:xfrm>
            <a:off x="9580417" y="2438400"/>
            <a:ext cx="1385455" cy="461665"/>
          </a:xfrm>
          <a:prstGeom prst="rect">
            <a:avLst/>
          </a:prstGeom>
          <a:noFill/>
        </p:spPr>
        <p:txBody>
          <a:bodyPr wrap="square" rtlCol="0">
            <a:spAutoFit/>
          </a:bodyPr>
          <a:lstStyle/>
          <a:p>
            <a:r>
              <a:rPr lang="en-US" sz="2400"/>
              <a:t>Plexiglass</a:t>
            </a:r>
            <a:endParaRPr lang="en-US"/>
          </a:p>
        </p:txBody>
      </p:sp>
      <p:cxnSp>
        <p:nvCxnSpPr>
          <p:cNvPr id="13" name="Straight Arrow Connector 12">
            <a:extLst>
              <a:ext uri="{FF2B5EF4-FFF2-40B4-BE49-F238E27FC236}">
                <a16:creationId xmlns:a16="http://schemas.microsoft.com/office/drawing/2014/main" id="{1CB7C3D3-E6EC-E385-0403-8362462241BB}"/>
              </a:ext>
            </a:extLst>
          </p:cNvPr>
          <p:cNvCxnSpPr>
            <a:cxnSpLocks/>
          </p:cNvCxnSpPr>
          <p:nvPr/>
        </p:nvCxnSpPr>
        <p:spPr>
          <a:xfrm flipH="1">
            <a:off x="7253056" y="4378036"/>
            <a:ext cx="1785332" cy="420336"/>
          </a:xfrm>
          <a:prstGeom prst="straightConnector1">
            <a:avLst/>
          </a:prstGeom>
          <a:ln w="57150">
            <a:solidFill>
              <a:schemeClr val="tx1">
                <a:lumMod val="65000"/>
                <a:lumOff val="35000"/>
              </a:schemeClr>
            </a:solidFill>
            <a:tailEnd type="triangle"/>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07360BBB-D5AD-E805-C32C-19B427DF1CD0}"/>
              </a:ext>
            </a:extLst>
          </p:cNvPr>
          <p:cNvSpPr txBox="1"/>
          <p:nvPr/>
        </p:nvSpPr>
        <p:spPr>
          <a:xfrm>
            <a:off x="9038388" y="4147203"/>
            <a:ext cx="1634836" cy="830997"/>
          </a:xfrm>
          <a:prstGeom prst="rect">
            <a:avLst/>
          </a:prstGeom>
          <a:noFill/>
        </p:spPr>
        <p:txBody>
          <a:bodyPr wrap="square" lIns="91440" tIns="45720" rIns="91440" bIns="45720" rtlCol="0" anchor="t">
            <a:spAutoFit/>
          </a:bodyPr>
          <a:lstStyle/>
          <a:p>
            <a:r>
              <a:rPr lang="en-US" sz="2400">
                <a:cs typeface="Calibri"/>
              </a:rPr>
              <a:t>Nickel Mesh</a:t>
            </a:r>
          </a:p>
        </p:txBody>
      </p:sp>
      <p:cxnSp>
        <p:nvCxnSpPr>
          <p:cNvPr id="16" name="Straight Arrow Connector 15">
            <a:extLst>
              <a:ext uri="{FF2B5EF4-FFF2-40B4-BE49-F238E27FC236}">
                <a16:creationId xmlns:a16="http://schemas.microsoft.com/office/drawing/2014/main" id="{5E7C9411-9E01-7DA2-9CA8-CC544C72C640}"/>
              </a:ext>
            </a:extLst>
          </p:cNvPr>
          <p:cNvCxnSpPr>
            <a:cxnSpLocks/>
          </p:cNvCxnSpPr>
          <p:nvPr/>
        </p:nvCxnSpPr>
        <p:spPr>
          <a:xfrm flipH="1" flipV="1">
            <a:off x="6223247" y="4960361"/>
            <a:ext cx="2394280" cy="989732"/>
          </a:xfrm>
          <a:prstGeom prst="straightConnector1">
            <a:avLst/>
          </a:prstGeom>
          <a:ln w="57150">
            <a:solidFill>
              <a:schemeClr val="tx1">
                <a:lumMod val="65000"/>
                <a:lumOff val="35000"/>
              </a:schemeClr>
            </a:solidFill>
            <a:tailEnd type="triangle"/>
          </a:ln>
        </p:spPr>
        <p:style>
          <a:lnRef idx="3">
            <a:schemeClr val="accent2"/>
          </a:lnRef>
          <a:fillRef idx="0">
            <a:schemeClr val="accent2"/>
          </a:fillRef>
          <a:effectRef idx="2">
            <a:schemeClr val="accent2"/>
          </a:effectRef>
          <a:fontRef idx="minor">
            <a:schemeClr val="tx1"/>
          </a:fontRef>
        </p:style>
      </p:cxnSp>
      <p:sp>
        <p:nvSpPr>
          <p:cNvPr id="19" name="TextBox 18">
            <a:extLst>
              <a:ext uri="{FF2B5EF4-FFF2-40B4-BE49-F238E27FC236}">
                <a16:creationId xmlns:a16="http://schemas.microsoft.com/office/drawing/2014/main" id="{EFE3BC9D-94B7-AE5F-1AB9-075B3B19CD6B}"/>
              </a:ext>
            </a:extLst>
          </p:cNvPr>
          <p:cNvSpPr txBox="1"/>
          <p:nvPr/>
        </p:nvSpPr>
        <p:spPr>
          <a:xfrm>
            <a:off x="8596743" y="5691825"/>
            <a:ext cx="1634836" cy="461665"/>
          </a:xfrm>
          <a:prstGeom prst="rect">
            <a:avLst/>
          </a:prstGeom>
          <a:noFill/>
        </p:spPr>
        <p:txBody>
          <a:bodyPr wrap="square" lIns="91440" tIns="45720" rIns="91440" bIns="45720" rtlCol="0" anchor="t">
            <a:spAutoFit/>
          </a:bodyPr>
          <a:lstStyle/>
          <a:p>
            <a:r>
              <a:rPr lang="en-US" sz="2400"/>
              <a:t>Membrane</a:t>
            </a:r>
            <a:endParaRPr lang="en-US" sz="2400">
              <a:cs typeface="Calibri"/>
            </a:endParaRPr>
          </a:p>
        </p:txBody>
      </p:sp>
      <p:sp>
        <p:nvSpPr>
          <p:cNvPr id="3" name="TextBox 2">
            <a:extLst>
              <a:ext uri="{FF2B5EF4-FFF2-40B4-BE49-F238E27FC236}">
                <a16:creationId xmlns:a16="http://schemas.microsoft.com/office/drawing/2014/main" id="{6F5E78F6-B74A-8283-BBC5-F04F0EDA8E3F}"/>
              </a:ext>
            </a:extLst>
          </p:cNvPr>
          <p:cNvSpPr txBox="1"/>
          <p:nvPr/>
        </p:nvSpPr>
        <p:spPr>
          <a:xfrm>
            <a:off x="4188719" y="6174706"/>
            <a:ext cx="3931372" cy="369332"/>
          </a:xfrm>
          <a:prstGeom prst="rect">
            <a:avLst/>
          </a:prstGeom>
          <a:noFill/>
        </p:spPr>
        <p:txBody>
          <a:bodyPr wrap="square" rtlCol="0">
            <a:spAutoFit/>
          </a:bodyPr>
          <a:lstStyle/>
          <a:p>
            <a:r>
              <a:rPr lang="en-US"/>
              <a:t>Model of ERH2’s planned Electrolyzer </a:t>
            </a:r>
          </a:p>
        </p:txBody>
      </p:sp>
      <p:cxnSp>
        <p:nvCxnSpPr>
          <p:cNvPr id="4" name="Straight Arrow Connector 3">
            <a:extLst>
              <a:ext uri="{FF2B5EF4-FFF2-40B4-BE49-F238E27FC236}">
                <a16:creationId xmlns:a16="http://schemas.microsoft.com/office/drawing/2014/main" id="{A9FE3D88-3D8C-5537-FA4E-71BE8EEBA6D5}"/>
              </a:ext>
            </a:extLst>
          </p:cNvPr>
          <p:cNvCxnSpPr>
            <a:cxnSpLocks/>
          </p:cNvCxnSpPr>
          <p:nvPr/>
        </p:nvCxnSpPr>
        <p:spPr>
          <a:xfrm flipV="1">
            <a:off x="2530027" y="4144308"/>
            <a:ext cx="2258422" cy="29305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0EB5080-8F30-F890-ADB7-30797E1F6BC2}"/>
              </a:ext>
            </a:extLst>
          </p:cNvPr>
          <p:cNvCxnSpPr>
            <a:cxnSpLocks/>
          </p:cNvCxnSpPr>
          <p:nvPr/>
        </p:nvCxnSpPr>
        <p:spPr>
          <a:xfrm flipV="1">
            <a:off x="8272130" y="3541303"/>
            <a:ext cx="1775634" cy="275785"/>
          </a:xfrm>
          <a:prstGeom prst="straightConnector1">
            <a:avLst/>
          </a:prstGeom>
          <a:ln w="57150">
            <a:headEnd type="triangl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E028A19-53EC-5165-38E9-B39FBFBA4F22}"/>
              </a:ext>
            </a:extLst>
          </p:cNvPr>
          <p:cNvSpPr txBox="1"/>
          <p:nvPr/>
        </p:nvSpPr>
        <p:spPr>
          <a:xfrm>
            <a:off x="10034923" y="3338968"/>
            <a:ext cx="760336" cy="369332"/>
          </a:xfrm>
          <a:prstGeom prst="rect">
            <a:avLst/>
          </a:prstGeom>
          <a:noFill/>
        </p:spPr>
        <p:txBody>
          <a:bodyPr wrap="none" rtlCol="0">
            <a:spAutoFit/>
          </a:bodyPr>
          <a:lstStyle/>
          <a:p>
            <a:r>
              <a:rPr lang="en-US"/>
              <a:t>Water</a:t>
            </a:r>
          </a:p>
        </p:txBody>
      </p:sp>
      <p:sp>
        <p:nvSpPr>
          <p:cNvPr id="9" name="TextBox 8">
            <a:extLst>
              <a:ext uri="{FF2B5EF4-FFF2-40B4-BE49-F238E27FC236}">
                <a16:creationId xmlns:a16="http://schemas.microsoft.com/office/drawing/2014/main" id="{2118AE9F-E65F-C8A5-9F33-FA1523B73691}"/>
              </a:ext>
            </a:extLst>
          </p:cNvPr>
          <p:cNvSpPr txBox="1"/>
          <p:nvPr/>
        </p:nvSpPr>
        <p:spPr>
          <a:xfrm>
            <a:off x="1784899" y="4252698"/>
            <a:ext cx="760336" cy="369332"/>
          </a:xfrm>
          <a:prstGeom prst="rect">
            <a:avLst/>
          </a:prstGeom>
          <a:noFill/>
        </p:spPr>
        <p:txBody>
          <a:bodyPr wrap="none" rtlCol="0">
            <a:spAutoFit/>
          </a:bodyPr>
          <a:lstStyle/>
          <a:p>
            <a:r>
              <a:rPr lang="en-US"/>
              <a:t>Water</a:t>
            </a:r>
          </a:p>
        </p:txBody>
      </p:sp>
      <p:cxnSp>
        <p:nvCxnSpPr>
          <p:cNvPr id="7" name="Straight Arrow Connector 6">
            <a:extLst>
              <a:ext uri="{FF2B5EF4-FFF2-40B4-BE49-F238E27FC236}">
                <a16:creationId xmlns:a16="http://schemas.microsoft.com/office/drawing/2014/main" id="{FCDC457C-812B-AE71-F979-255B124DDC09}"/>
              </a:ext>
            </a:extLst>
          </p:cNvPr>
          <p:cNvCxnSpPr/>
          <p:nvPr/>
        </p:nvCxnSpPr>
        <p:spPr>
          <a:xfrm flipH="1" flipV="1">
            <a:off x="6986154" y="1600199"/>
            <a:ext cx="3464" cy="5836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8D25A3C-5106-5F37-435A-3EF80D070EBA}"/>
              </a:ext>
            </a:extLst>
          </p:cNvPr>
          <p:cNvCxnSpPr/>
          <p:nvPr/>
        </p:nvCxnSpPr>
        <p:spPr>
          <a:xfrm flipH="1" flipV="1">
            <a:off x="5717597" y="1500620"/>
            <a:ext cx="20782" cy="7654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458568D-BF74-8BEF-AD62-7E7D87666EA4}"/>
              </a:ext>
            </a:extLst>
          </p:cNvPr>
          <p:cNvSpPr txBox="1"/>
          <p:nvPr/>
        </p:nvSpPr>
        <p:spPr>
          <a:xfrm>
            <a:off x="5152158" y="1220932"/>
            <a:ext cx="11603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Hydrogen</a:t>
            </a:r>
            <a:endParaRPr lang="en-US"/>
          </a:p>
        </p:txBody>
      </p:sp>
      <p:sp>
        <p:nvSpPr>
          <p:cNvPr id="17" name="TextBox 16">
            <a:extLst>
              <a:ext uri="{FF2B5EF4-FFF2-40B4-BE49-F238E27FC236}">
                <a16:creationId xmlns:a16="http://schemas.microsoft.com/office/drawing/2014/main" id="{B671348D-E2C7-2B7C-06E5-2807957AF4DB}"/>
              </a:ext>
            </a:extLst>
          </p:cNvPr>
          <p:cNvSpPr txBox="1"/>
          <p:nvPr/>
        </p:nvSpPr>
        <p:spPr>
          <a:xfrm>
            <a:off x="6572248" y="1220931"/>
            <a:ext cx="11603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Oxygen</a:t>
            </a:r>
            <a:endParaRPr lang="en-US"/>
          </a:p>
        </p:txBody>
      </p:sp>
      <p:sp>
        <p:nvSpPr>
          <p:cNvPr id="18" name="TextBox 17">
            <a:extLst>
              <a:ext uri="{FF2B5EF4-FFF2-40B4-BE49-F238E27FC236}">
                <a16:creationId xmlns:a16="http://schemas.microsoft.com/office/drawing/2014/main" id="{2AF12460-4CCE-AFE1-09CD-D599ED5CDD63}"/>
              </a:ext>
            </a:extLst>
          </p:cNvPr>
          <p:cNvSpPr txBox="1"/>
          <p:nvPr/>
        </p:nvSpPr>
        <p:spPr>
          <a:xfrm>
            <a:off x="11557000" y="6248400"/>
            <a:ext cx="520700" cy="261610"/>
          </a:xfrm>
          <a:prstGeom prst="rect">
            <a:avLst/>
          </a:prstGeom>
          <a:noFill/>
        </p:spPr>
        <p:txBody>
          <a:bodyPr wrap="square" rtlCol="0">
            <a:spAutoFit/>
          </a:bodyPr>
          <a:lstStyle/>
          <a:p>
            <a:r>
              <a:rPr lang="en-US" sz="1100">
                <a:solidFill>
                  <a:schemeClr val="bg1"/>
                </a:solidFill>
              </a:rPr>
              <a:t>8:00</a:t>
            </a:r>
          </a:p>
        </p:txBody>
      </p:sp>
    </p:spTree>
    <p:extLst>
      <p:ext uri="{BB962C8B-B14F-4D97-AF65-F5344CB8AC3E}">
        <p14:creationId xmlns:p14="http://schemas.microsoft.com/office/powerpoint/2010/main" val="1840018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5C520D-F86A-6469-E327-2D9B931F9634}"/>
              </a:ext>
            </a:extLst>
          </p:cNvPr>
          <p:cNvPicPr>
            <a:picLocks noChangeAspect="1"/>
          </p:cNvPicPr>
          <p:nvPr/>
        </p:nvPicPr>
        <p:blipFill rotWithShape="1">
          <a:blip r:embed="rId3"/>
          <a:srcRect b="12591"/>
          <a:stretch/>
        </p:blipFill>
        <p:spPr>
          <a:xfrm>
            <a:off x="4105498" y="4388793"/>
            <a:ext cx="3352840" cy="2104081"/>
          </a:xfrm>
          <a:prstGeom prst="rect">
            <a:avLst/>
          </a:prstGeom>
        </p:spPr>
      </p:pic>
      <p:sp>
        <p:nvSpPr>
          <p:cNvPr id="14" name="Oval 13">
            <a:extLst>
              <a:ext uri="{FF2B5EF4-FFF2-40B4-BE49-F238E27FC236}">
                <a16:creationId xmlns:a16="http://schemas.microsoft.com/office/drawing/2014/main" id="{A0C4BCFC-59C7-BBA0-F4D2-D9015DF6721C}"/>
              </a:ext>
            </a:extLst>
          </p:cNvPr>
          <p:cNvSpPr/>
          <p:nvPr/>
        </p:nvSpPr>
        <p:spPr>
          <a:xfrm>
            <a:off x="5110244" y="1447393"/>
            <a:ext cx="5905003" cy="3461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0E1806-25D6-BF18-AE46-82F384B4AC53}"/>
              </a:ext>
            </a:extLst>
          </p:cNvPr>
          <p:cNvSpPr>
            <a:spLocks noGrp="1"/>
          </p:cNvSpPr>
          <p:nvPr>
            <p:ph type="title"/>
          </p:nvPr>
        </p:nvSpPr>
        <p:spPr/>
        <p:txBody>
          <a:bodyPr/>
          <a:lstStyle/>
          <a:p>
            <a:r>
              <a:rPr lang="en-US"/>
              <a:t>Storing Hydrogen</a:t>
            </a:r>
          </a:p>
        </p:txBody>
      </p:sp>
      <p:sp>
        <p:nvSpPr>
          <p:cNvPr id="9" name="Arrow: Bent 8">
            <a:extLst>
              <a:ext uri="{FF2B5EF4-FFF2-40B4-BE49-F238E27FC236}">
                <a16:creationId xmlns:a16="http://schemas.microsoft.com/office/drawing/2014/main" id="{B1982CB0-840F-9850-1FA0-E3D61D9C434A}"/>
              </a:ext>
            </a:extLst>
          </p:cNvPr>
          <p:cNvSpPr/>
          <p:nvPr/>
        </p:nvSpPr>
        <p:spPr>
          <a:xfrm rot="10800000" flipH="1">
            <a:off x="1713035" y="4501312"/>
            <a:ext cx="2658719" cy="1161270"/>
          </a:xfrm>
          <a:prstGeom prst="bentArrow">
            <a:avLst>
              <a:gd name="adj1" fmla="val 25000"/>
              <a:gd name="adj2" fmla="val 23240"/>
              <a:gd name="adj3" fmla="val 32745"/>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3">
            <a:extLst>
              <a:ext uri="{FF2B5EF4-FFF2-40B4-BE49-F238E27FC236}">
                <a16:creationId xmlns:a16="http://schemas.microsoft.com/office/drawing/2014/main" id="{726D508E-E350-EF91-D96E-AE7420B6DE2E}"/>
              </a:ext>
            </a:extLst>
          </p:cNvPr>
          <p:cNvPicPr>
            <a:picLocks noChangeAspect="1"/>
          </p:cNvPicPr>
          <p:nvPr/>
        </p:nvPicPr>
        <p:blipFill>
          <a:blip r:embed="rId4"/>
          <a:stretch>
            <a:fillRect/>
          </a:stretch>
        </p:blipFill>
        <p:spPr>
          <a:xfrm>
            <a:off x="5731201" y="2209009"/>
            <a:ext cx="2486025" cy="1379290"/>
          </a:xfrm>
          <a:prstGeom prst="rect">
            <a:avLst/>
          </a:prstGeom>
        </p:spPr>
      </p:pic>
      <p:pic>
        <p:nvPicPr>
          <p:cNvPr id="5" name="Picture 4">
            <a:extLst>
              <a:ext uri="{FF2B5EF4-FFF2-40B4-BE49-F238E27FC236}">
                <a16:creationId xmlns:a16="http://schemas.microsoft.com/office/drawing/2014/main" id="{92890478-4BDC-06E4-0CD7-5C18740733CD}"/>
              </a:ext>
            </a:extLst>
          </p:cNvPr>
          <p:cNvPicPr>
            <a:picLocks noChangeAspect="1"/>
          </p:cNvPicPr>
          <p:nvPr/>
        </p:nvPicPr>
        <p:blipFill>
          <a:blip r:embed="rId5"/>
          <a:stretch>
            <a:fillRect/>
          </a:stretch>
        </p:blipFill>
        <p:spPr>
          <a:xfrm>
            <a:off x="7595170" y="2524599"/>
            <a:ext cx="2486025" cy="1838325"/>
          </a:xfrm>
          <a:prstGeom prst="rect">
            <a:avLst/>
          </a:prstGeom>
        </p:spPr>
      </p:pic>
      <p:sp>
        <p:nvSpPr>
          <p:cNvPr id="10" name="TextBox 9">
            <a:extLst>
              <a:ext uri="{FF2B5EF4-FFF2-40B4-BE49-F238E27FC236}">
                <a16:creationId xmlns:a16="http://schemas.microsoft.com/office/drawing/2014/main" id="{083E06E6-9A53-CAFA-0424-24704D7A9A11}"/>
              </a:ext>
            </a:extLst>
          </p:cNvPr>
          <p:cNvSpPr txBox="1"/>
          <p:nvPr/>
        </p:nvSpPr>
        <p:spPr>
          <a:xfrm>
            <a:off x="8663626" y="2100470"/>
            <a:ext cx="1243013" cy="369332"/>
          </a:xfrm>
          <a:prstGeom prst="rect">
            <a:avLst/>
          </a:prstGeom>
          <a:noFill/>
        </p:spPr>
        <p:txBody>
          <a:bodyPr wrap="square" rtlCol="0">
            <a:spAutoFit/>
          </a:bodyPr>
          <a:lstStyle/>
          <a:p>
            <a:r>
              <a:rPr lang="en-US">
                <a:solidFill>
                  <a:schemeClr val="bg1"/>
                </a:solidFill>
              </a:rPr>
              <a:t>Sugar</a:t>
            </a:r>
          </a:p>
        </p:txBody>
      </p:sp>
      <p:sp>
        <p:nvSpPr>
          <p:cNvPr id="6" name="TextBox 5">
            <a:extLst>
              <a:ext uri="{FF2B5EF4-FFF2-40B4-BE49-F238E27FC236}">
                <a16:creationId xmlns:a16="http://schemas.microsoft.com/office/drawing/2014/main" id="{A28CCD0B-6584-74E4-BE13-8782E7CB57AA}"/>
              </a:ext>
            </a:extLst>
          </p:cNvPr>
          <p:cNvSpPr txBox="1"/>
          <p:nvPr/>
        </p:nvSpPr>
        <p:spPr>
          <a:xfrm>
            <a:off x="4788933" y="6169709"/>
            <a:ext cx="2732249" cy="553998"/>
          </a:xfrm>
          <a:prstGeom prst="rect">
            <a:avLst/>
          </a:prstGeom>
          <a:noFill/>
        </p:spPr>
        <p:txBody>
          <a:bodyPr wrap="square" rtlCol="0">
            <a:spAutoFit/>
          </a:bodyPr>
          <a:lstStyle/>
          <a:p>
            <a:r>
              <a:rPr lang="en-US" sz="1200"/>
              <a:t>Graphitic Carbon Nitride</a:t>
            </a:r>
          </a:p>
          <a:p>
            <a:endParaRPr lang="en-US"/>
          </a:p>
        </p:txBody>
      </p:sp>
      <p:pic>
        <p:nvPicPr>
          <p:cNvPr id="12" name="Picture 11" descr="Shape&#10;&#10;Description automatically generated">
            <a:extLst>
              <a:ext uri="{FF2B5EF4-FFF2-40B4-BE49-F238E27FC236}">
                <a16:creationId xmlns:a16="http://schemas.microsoft.com/office/drawing/2014/main" id="{1CC06396-6E28-1ACA-2186-A37AAC3720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078" y="2329764"/>
            <a:ext cx="2104080" cy="210408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DA5B838-61CB-643A-91DA-971FD14775E0}"/>
                  </a:ext>
                </a:extLst>
              </p:cNvPr>
              <p:cNvSpPr txBox="1"/>
              <p:nvPr/>
            </p:nvSpPr>
            <p:spPr>
              <a:xfrm>
                <a:off x="1176752" y="2735559"/>
                <a:ext cx="1162975" cy="11079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660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𝐻</m:t>
                          </m:r>
                        </m:e>
                        <m:sub>
                          <m:r>
                            <a:rPr lang="en-US" sz="6600" b="0" i="1" smtClean="0">
                              <a:solidFill>
                                <a:schemeClr val="bg1"/>
                              </a:solidFill>
                              <a:latin typeface="Cambria Math" panose="02040503050406030204" pitchFamily="18" charset="0"/>
                            </a:rPr>
                            <m:t>2</m:t>
                          </m:r>
                        </m:sub>
                      </m:sSub>
                    </m:oMath>
                  </m:oMathPara>
                </a14:m>
                <a:endParaRPr lang="en-US" sz="6600"/>
              </a:p>
            </p:txBody>
          </p:sp>
        </mc:Choice>
        <mc:Fallback xmlns="">
          <p:sp>
            <p:nvSpPr>
              <p:cNvPr id="13" name="TextBox 12">
                <a:extLst>
                  <a:ext uri="{FF2B5EF4-FFF2-40B4-BE49-F238E27FC236}">
                    <a16:creationId xmlns:a16="http://schemas.microsoft.com/office/drawing/2014/main" id="{7DA5B838-61CB-643A-91DA-971FD14775E0}"/>
                  </a:ext>
                </a:extLst>
              </p:cNvPr>
              <p:cNvSpPr txBox="1">
                <a:spLocks noRot="1" noChangeAspect="1" noMove="1" noResize="1" noEditPoints="1" noAdjustHandles="1" noChangeArrowheads="1" noChangeShapeType="1" noTextEdit="1"/>
              </p:cNvSpPr>
              <p:nvPr/>
            </p:nvSpPr>
            <p:spPr>
              <a:xfrm>
                <a:off x="1176752" y="2735559"/>
                <a:ext cx="1162975" cy="1107996"/>
              </a:xfrm>
              <a:prstGeom prst="rect">
                <a:avLst/>
              </a:prstGeom>
              <a:blipFill>
                <a:blip r:embed="rId7"/>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B5D66A4-18E0-DBEC-25E0-C8937D895A00}"/>
              </a:ext>
            </a:extLst>
          </p:cNvPr>
          <p:cNvSpPr txBox="1"/>
          <p:nvPr/>
        </p:nvSpPr>
        <p:spPr>
          <a:xfrm>
            <a:off x="11557000" y="6248400"/>
            <a:ext cx="520700" cy="261610"/>
          </a:xfrm>
          <a:prstGeom prst="rect">
            <a:avLst/>
          </a:prstGeom>
          <a:noFill/>
        </p:spPr>
        <p:txBody>
          <a:bodyPr wrap="square" rtlCol="0">
            <a:spAutoFit/>
          </a:bodyPr>
          <a:lstStyle/>
          <a:p>
            <a:r>
              <a:rPr lang="en-US" sz="1100">
                <a:solidFill>
                  <a:schemeClr val="bg1"/>
                </a:solidFill>
              </a:rPr>
              <a:t>9:00</a:t>
            </a:r>
          </a:p>
        </p:txBody>
      </p:sp>
    </p:spTree>
    <p:extLst>
      <p:ext uri="{BB962C8B-B14F-4D97-AF65-F5344CB8AC3E}">
        <p14:creationId xmlns:p14="http://schemas.microsoft.com/office/powerpoint/2010/main" val="3724009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5C520D-F86A-6469-E327-2D9B931F9634}"/>
              </a:ext>
            </a:extLst>
          </p:cNvPr>
          <p:cNvPicPr>
            <a:picLocks noChangeAspect="1"/>
          </p:cNvPicPr>
          <p:nvPr/>
        </p:nvPicPr>
        <p:blipFill rotWithShape="1">
          <a:blip r:embed="rId3"/>
          <a:srcRect b="12591"/>
          <a:stretch/>
        </p:blipFill>
        <p:spPr>
          <a:xfrm>
            <a:off x="2143069" y="3535532"/>
            <a:ext cx="3714750" cy="2331198"/>
          </a:xfrm>
          <a:prstGeom prst="rect">
            <a:avLst/>
          </a:prstGeom>
        </p:spPr>
      </p:pic>
      <p:pic>
        <p:nvPicPr>
          <p:cNvPr id="12" name="Graphic 11" descr="Fire with solid fill">
            <a:extLst>
              <a:ext uri="{FF2B5EF4-FFF2-40B4-BE49-F238E27FC236}">
                <a16:creationId xmlns:a16="http://schemas.microsoft.com/office/drawing/2014/main" id="{87280680-495F-945C-080C-9966900E53B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27539" y="5458234"/>
            <a:ext cx="1184028" cy="1184028"/>
          </a:xfrm>
          <a:prstGeom prst="rect">
            <a:avLst/>
          </a:prstGeom>
        </p:spPr>
      </p:pic>
      <p:pic>
        <p:nvPicPr>
          <p:cNvPr id="14" name="Graphic 13" descr="Fire with solid fill">
            <a:extLst>
              <a:ext uri="{FF2B5EF4-FFF2-40B4-BE49-F238E27FC236}">
                <a16:creationId xmlns:a16="http://schemas.microsoft.com/office/drawing/2014/main" id="{9CC52A4E-02DC-21D0-808D-83DC94E82FE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59514" y="5761315"/>
            <a:ext cx="831295" cy="831295"/>
          </a:xfrm>
          <a:prstGeom prst="rect">
            <a:avLst/>
          </a:prstGeom>
        </p:spPr>
      </p:pic>
      <p:sp>
        <p:nvSpPr>
          <p:cNvPr id="2" name="Title 1">
            <a:extLst>
              <a:ext uri="{FF2B5EF4-FFF2-40B4-BE49-F238E27FC236}">
                <a16:creationId xmlns:a16="http://schemas.microsoft.com/office/drawing/2014/main" id="{630E1806-25D6-BF18-AE46-82F384B4AC53}"/>
              </a:ext>
            </a:extLst>
          </p:cNvPr>
          <p:cNvSpPr>
            <a:spLocks noGrp="1"/>
          </p:cNvSpPr>
          <p:nvPr>
            <p:ph type="title"/>
          </p:nvPr>
        </p:nvSpPr>
        <p:spPr/>
        <p:txBody>
          <a:bodyPr/>
          <a:lstStyle/>
          <a:p>
            <a:r>
              <a:rPr lang="en-US"/>
              <a:t>Releasing Hydrogen</a:t>
            </a:r>
          </a:p>
        </p:txBody>
      </p:sp>
      <p:sp>
        <p:nvSpPr>
          <p:cNvPr id="3" name="Content Placeholder 2">
            <a:extLst>
              <a:ext uri="{FF2B5EF4-FFF2-40B4-BE49-F238E27FC236}">
                <a16:creationId xmlns:a16="http://schemas.microsoft.com/office/drawing/2014/main" id="{BFD617D1-9027-3B1E-4439-764E1054430A}"/>
              </a:ext>
            </a:extLst>
          </p:cNvPr>
          <p:cNvSpPr>
            <a:spLocks noGrp="1"/>
          </p:cNvSpPr>
          <p:nvPr>
            <p:ph idx="1"/>
          </p:nvPr>
        </p:nvSpPr>
        <p:spPr/>
        <p:txBody>
          <a:bodyPr/>
          <a:lstStyle/>
          <a:p>
            <a:pPr marL="0" indent="0">
              <a:buNone/>
            </a:pPr>
            <a:r>
              <a:rPr lang="en-US"/>
              <a:t>Material Storage:</a:t>
            </a:r>
          </a:p>
        </p:txBody>
      </p:sp>
      <p:sp>
        <p:nvSpPr>
          <p:cNvPr id="9" name="Arrow: Bent 8">
            <a:extLst>
              <a:ext uri="{FF2B5EF4-FFF2-40B4-BE49-F238E27FC236}">
                <a16:creationId xmlns:a16="http://schemas.microsoft.com/office/drawing/2014/main" id="{B1982CB0-840F-9850-1FA0-E3D61D9C434A}"/>
              </a:ext>
            </a:extLst>
          </p:cNvPr>
          <p:cNvSpPr/>
          <p:nvPr/>
        </p:nvSpPr>
        <p:spPr>
          <a:xfrm rot="5400000" flipH="1">
            <a:off x="6456818" y="3269070"/>
            <a:ext cx="1317934" cy="2282225"/>
          </a:xfrm>
          <a:prstGeom prst="bentArrow">
            <a:avLst>
              <a:gd name="adj1" fmla="val 25000"/>
              <a:gd name="adj2" fmla="val 23240"/>
              <a:gd name="adj3" fmla="val 32745"/>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extLst>
              <a:ext uri="{FF2B5EF4-FFF2-40B4-BE49-F238E27FC236}">
                <a16:creationId xmlns:a16="http://schemas.microsoft.com/office/drawing/2014/main" id="{1EFB8A72-B0F7-3FCE-520B-2C1C639F5F42}"/>
              </a:ext>
            </a:extLst>
          </p:cNvPr>
          <p:cNvSpPr txBox="1"/>
          <p:nvPr/>
        </p:nvSpPr>
        <p:spPr>
          <a:xfrm>
            <a:off x="2288117" y="5888747"/>
            <a:ext cx="1471397" cy="523220"/>
          </a:xfrm>
          <a:prstGeom prst="rect">
            <a:avLst/>
          </a:prstGeom>
          <a:noFill/>
        </p:spPr>
        <p:txBody>
          <a:bodyPr wrap="square" rtlCol="0">
            <a:spAutoFit/>
          </a:bodyPr>
          <a:lstStyle/>
          <a:p>
            <a:r>
              <a:rPr lang="en-US" sz="2800"/>
              <a:t>+300</a:t>
            </a:r>
            <a:r>
              <a:rPr lang="en-US" sz="2800" b="0" i="0">
                <a:solidFill>
                  <a:srgbClr val="000000"/>
                </a:solidFill>
                <a:effectLst/>
                <a:latin typeface="Segoe UI" panose="020B0502040204020203" pitchFamily="34" charset="0"/>
              </a:rPr>
              <a:t>°</a:t>
            </a:r>
            <a:r>
              <a:rPr lang="en-US" sz="2800" b="0" i="0">
                <a:solidFill>
                  <a:srgbClr val="000000"/>
                </a:solidFill>
                <a:effectLst/>
                <a:latin typeface="Times New Roman" panose="02020603050405020304" pitchFamily="18" charset="0"/>
              </a:rPr>
              <a:t>C </a:t>
            </a:r>
            <a:endParaRPr lang="en-US" sz="2800"/>
          </a:p>
        </p:txBody>
      </p:sp>
      <p:pic>
        <p:nvPicPr>
          <p:cNvPr id="5" name="Picture 4" descr="Shape&#10;&#10;Description automatically generated">
            <a:extLst>
              <a:ext uri="{FF2B5EF4-FFF2-40B4-BE49-F238E27FC236}">
                <a16:creationId xmlns:a16="http://schemas.microsoft.com/office/drawing/2014/main" id="{9B7B7912-B848-2E46-0768-CA51B8F3DE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86239" y="1666274"/>
            <a:ext cx="2104080" cy="210408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C5D0E6F-4376-74D7-E172-C79A48A7C551}"/>
                  </a:ext>
                </a:extLst>
              </p:cNvPr>
              <p:cNvSpPr txBox="1"/>
              <p:nvPr/>
            </p:nvSpPr>
            <p:spPr>
              <a:xfrm>
                <a:off x="7115913" y="2072069"/>
                <a:ext cx="1162975" cy="11079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6600" i="1" smtClean="0">
                              <a:solidFill>
                                <a:schemeClr val="bg1"/>
                              </a:solidFill>
                              <a:latin typeface="Cambria Math" panose="02040503050406030204" pitchFamily="18" charset="0"/>
                            </a:rPr>
                          </m:ctrlPr>
                        </m:sSubPr>
                        <m:e>
                          <m:r>
                            <a:rPr lang="en-US" sz="6600" b="0" i="1" smtClean="0">
                              <a:solidFill>
                                <a:schemeClr val="bg1"/>
                              </a:solidFill>
                              <a:latin typeface="Cambria Math" panose="02040503050406030204" pitchFamily="18" charset="0"/>
                            </a:rPr>
                            <m:t>𝐻</m:t>
                          </m:r>
                        </m:e>
                        <m:sub>
                          <m:r>
                            <a:rPr lang="en-US" sz="6600" b="0" i="1" smtClean="0">
                              <a:solidFill>
                                <a:schemeClr val="bg1"/>
                              </a:solidFill>
                              <a:latin typeface="Cambria Math" panose="02040503050406030204" pitchFamily="18" charset="0"/>
                            </a:rPr>
                            <m:t>2</m:t>
                          </m:r>
                        </m:sub>
                      </m:sSub>
                    </m:oMath>
                  </m:oMathPara>
                </a14:m>
                <a:endParaRPr lang="en-US" sz="6600"/>
              </a:p>
            </p:txBody>
          </p:sp>
        </mc:Choice>
        <mc:Fallback xmlns="">
          <p:sp>
            <p:nvSpPr>
              <p:cNvPr id="6" name="TextBox 5">
                <a:extLst>
                  <a:ext uri="{FF2B5EF4-FFF2-40B4-BE49-F238E27FC236}">
                    <a16:creationId xmlns:a16="http://schemas.microsoft.com/office/drawing/2014/main" id="{9C5D0E6F-4376-74D7-E172-C79A48A7C551}"/>
                  </a:ext>
                </a:extLst>
              </p:cNvPr>
              <p:cNvSpPr txBox="1">
                <a:spLocks noRot="1" noChangeAspect="1" noMove="1" noResize="1" noEditPoints="1" noAdjustHandles="1" noChangeArrowheads="1" noChangeShapeType="1" noTextEdit="1"/>
              </p:cNvSpPr>
              <p:nvPr/>
            </p:nvSpPr>
            <p:spPr>
              <a:xfrm>
                <a:off x="7115913" y="2072069"/>
                <a:ext cx="1162975" cy="1107996"/>
              </a:xfrm>
              <a:prstGeom prst="rect">
                <a:avLst/>
              </a:prstGeom>
              <a:blipFill>
                <a:blip r:embed="rId9"/>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86BC398-2B8B-8F5F-6B35-A1A59BCAC019}"/>
              </a:ext>
            </a:extLst>
          </p:cNvPr>
          <p:cNvSpPr txBox="1"/>
          <p:nvPr/>
        </p:nvSpPr>
        <p:spPr>
          <a:xfrm>
            <a:off x="11557000" y="6248400"/>
            <a:ext cx="520700" cy="261610"/>
          </a:xfrm>
          <a:prstGeom prst="rect">
            <a:avLst/>
          </a:prstGeom>
          <a:noFill/>
        </p:spPr>
        <p:txBody>
          <a:bodyPr wrap="square" rtlCol="0">
            <a:spAutoFit/>
          </a:bodyPr>
          <a:lstStyle/>
          <a:p>
            <a:r>
              <a:rPr lang="en-US" sz="1100">
                <a:solidFill>
                  <a:schemeClr val="bg1"/>
                </a:solidFill>
              </a:rPr>
              <a:t>10:00</a:t>
            </a:r>
          </a:p>
        </p:txBody>
      </p:sp>
    </p:spTree>
    <p:extLst>
      <p:ext uri="{BB962C8B-B14F-4D97-AF65-F5344CB8AC3E}">
        <p14:creationId xmlns:p14="http://schemas.microsoft.com/office/powerpoint/2010/main" val="2990621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6AE75-DCDC-7800-A51B-832B0685903A}"/>
              </a:ext>
            </a:extLst>
          </p:cNvPr>
          <p:cNvSpPr>
            <a:spLocks noGrp="1"/>
          </p:cNvSpPr>
          <p:nvPr>
            <p:ph type="title"/>
          </p:nvPr>
        </p:nvSpPr>
        <p:spPr/>
        <p:txBody>
          <a:bodyPr/>
          <a:lstStyle/>
          <a:p>
            <a:r>
              <a:rPr lang="en-US"/>
              <a:t>Graphitic Carbon Nitride</a:t>
            </a:r>
          </a:p>
        </p:txBody>
      </p:sp>
      <p:pic>
        <p:nvPicPr>
          <p:cNvPr id="9" name="Content Placeholder 8">
            <a:extLst>
              <a:ext uri="{FF2B5EF4-FFF2-40B4-BE49-F238E27FC236}">
                <a16:creationId xmlns:a16="http://schemas.microsoft.com/office/drawing/2014/main" id="{915C4A73-B53F-7BDE-0F2A-555BF293A9CE}"/>
              </a:ext>
            </a:extLst>
          </p:cNvPr>
          <p:cNvPicPr>
            <a:picLocks noGrp="1" noChangeAspect="1"/>
          </p:cNvPicPr>
          <p:nvPr>
            <p:ph idx="1"/>
          </p:nvPr>
        </p:nvPicPr>
        <p:blipFill>
          <a:blip r:embed="rId3"/>
          <a:stretch>
            <a:fillRect/>
          </a:stretch>
        </p:blipFill>
        <p:spPr>
          <a:xfrm>
            <a:off x="36488" y="3018286"/>
            <a:ext cx="3718882" cy="2328874"/>
          </a:xfrm>
          <a:prstGeom prst="rect">
            <a:avLst/>
          </a:prstGeom>
        </p:spPr>
      </p:pic>
      <p:pic>
        <p:nvPicPr>
          <p:cNvPr id="3" name="Picture 2">
            <a:extLst>
              <a:ext uri="{FF2B5EF4-FFF2-40B4-BE49-F238E27FC236}">
                <a16:creationId xmlns:a16="http://schemas.microsoft.com/office/drawing/2014/main" id="{FEE8CA55-218A-2FCB-D736-7C71F01403A8}"/>
              </a:ext>
            </a:extLst>
          </p:cNvPr>
          <p:cNvPicPr>
            <a:picLocks noChangeAspect="1"/>
          </p:cNvPicPr>
          <p:nvPr/>
        </p:nvPicPr>
        <p:blipFill>
          <a:blip r:embed="rId4"/>
          <a:stretch>
            <a:fillRect/>
          </a:stretch>
        </p:blipFill>
        <p:spPr>
          <a:xfrm>
            <a:off x="4396786" y="1886998"/>
            <a:ext cx="5915025" cy="2660196"/>
          </a:xfrm>
          <a:prstGeom prst="rect">
            <a:avLst/>
          </a:prstGeom>
        </p:spPr>
      </p:pic>
      <p:cxnSp>
        <p:nvCxnSpPr>
          <p:cNvPr id="13" name="Straight Arrow Connector 12">
            <a:extLst>
              <a:ext uri="{FF2B5EF4-FFF2-40B4-BE49-F238E27FC236}">
                <a16:creationId xmlns:a16="http://schemas.microsoft.com/office/drawing/2014/main" id="{9A413916-4440-7CB3-28C1-13A4AA09B527}"/>
              </a:ext>
            </a:extLst>
          </p:cNvPr>
          <p:cNvCxnSpPr>
            <a:cxnSpLocks/>
          </p:cNvCxnSpPr>
          <p:nvPr/>
        </p:nvCxnSpPr>
        <p:spPr>
          <a:xfrm flipH="1">
            <a:off x="3000546" y="3241964"/>
            <a:ext cx="1820836" cy="44301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4" name="TextBox 13">
            <a:extLst>
              <a:ext uri="{FF2B5EF4-FFF2-40B4-BE49-F238E27FC236}">
                <a16:creationId xmlns:a16="http://schemas.microsoft.com/office/drawing/2014/main" id="{9BE358BC-16B3-D375-608D-D85EE7EEA716}"/>
              </a:ext>
            </a:extLst>
          </p:cNvPr>
          <p:cNvSpPr txBox="1"/>
          <p:nvPr/>
        </p:nvSpPr>
        <p:spPr>
          <a:xfrm>
            <a:off x="5245480" y="4906002"/>
            <a:ext cx="3082678" cy="369332"/>
          </a:xfrm>
          <a:prstGeom prst="rect">
            <a:avLst/>
          </a:prstGeom>
          <a:noFill/>
        </p:spPr>
        <p:txBody>
          <a:bodyPr wrap="square" rtlCol="0">
            <a:spAutoFit/>
          </a:bodyPr>
          <a:lstStyle/>
          <a:p>
            <a:r>
              <a:rPr lang="en-US"/>
              <a:t>Molecular Level</a:t>
            </a:r>
          </a:p>
        </p:txBody>
      </p:sp>
      <p:sp>
        <p:nvSpPr>
          <p:cNvPr id="15" name="TextBox 14">
            <a:extLst>
              <a:ext uri="{FF2B5EF4-FFF2-40B4-BE49-F238E27FC236}">
                <a16:creationId xmlns:a16="http://schemas.microsoft.com/office/drawing/2014/main" id="{AD9BF8E6-8D01-0DAC-0601-3A9A1D173283}"/>
              </a:ext>
            </a:extLst>
          </p:cNvPr>
          <p:cNvSpPr txBox="1"/>
          <p:nvPr/>
        </p:nvSpPr>
        <p:spPr>
          <a:xfrm>
            <a:off x="1363235" y="5158214"/>
            <a:ext cx="2338016" cy="369332"/>
          </a:xfrm>
          <a:prstGeom prst="rect">
            <a:avLst/>
          </a:prstGeom>
          <a:noFill/>
        </p:spPr>
        <p:txBody>
          <a:bodyPr wrap="square" rtlCol="0">
            <a:spAutoFit/>
          </a:bodyPr>
          <a:lstStyle/>
          <a:p>
            <a:r>
              <a:rPr lang="en-US"/>
              <a:t>Naked Eye</a:t>
            </a:r>
          </a:p>
        </p:txBody>
      </p:sp>
      <p:sp>
        <p:nvSpPr>
          <p:cNvPr id="4" name="TextBox 3">
            <a:extLst>
              <a:ext uri="{FF2B5EF4-FFF2-40B4-BE49-F238E27FC236}">
                <a16:creationId xmlns:a16="http://schemas.microsoft.com/office/drawing/2014/main" id="{CE65CA74-F194-3DEE-1606-0867B3BF2BC1}"/>
              </a:ext>
            </a:extLst>
          </p:cNvPr>
          <p:cNvSpPr txBox="1"/>
          <p:nvPr/>
        </p:nvSpPr>
        <p:spPr>
          <a:xfrm>
            <a:off x="11557000" y="6248400"/>
            <a:ext cx="520700" cy="261610"/>
          </a:xfrm>
          <a:prstGeom prst="rect">
            <a:avLst/>
          </a:prstGeom>
          <a:noFill/>
        </p:spPr>
        <p:txBody>
          <a:bodyPr wrap="square" rtlCol="0">
            <a:spAutoFit/>
          </a:bodyPr>
          <a:lstStyle/>
          <a:p>
            <a:r>
              <a:rPr lang="en-US" sz="1100">
                <a:solidFill>
                  <a:schemeClr val="bg1"/>
                </a:solidFill>
              </a:rPr>
              <a:t>11:00</a:t>
            </a:r>
          </a:p>
        </p:txBody>
      </p:sp>
    </p:spTree>
    <p:extLst>
      <p:ext uri="{BB962C8B-B14F-4D97-AF65-F5344CB8AC3E}">
        <p14:creationId xmlns:p14="http://schemas.microsoft.com/office/powerpoint/2010/main" val="20802461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00BC2-EA50-B5FB-9430-D1EB0A62576A}"/>
              </a:ext>
            </a:extLst>
          </p:cNvPr>
          <p:cNvSpPr>
            <a:spLocks noGrp="1"/>
          </p:cNvSpPr>
          <p:nvPr>
            <p:ph type="title"/>
          </p:nvPr>
        </p:nvSpPr>
        <p:spPr/>
        <p:txBody>
          <a:bodyPr/>
          <a:lstStyle/>
          <a:p>
            <a:r>
              <a:rPr lang="en-US"/>
              <a:t>System Layout</a:t>
            </a:r>
          </a:p>
        </p:txBody>
      </p:sp>
      <p:sp>
        <p:nvSpPr>
          <p:cNvPr id="3" name="TextBox 2">
            <a:extLst>
              <a:ext uri="{FF2B5EF4-FFF2-40B4-BE49-F238E27FC236}">
                <a16:creationId xmlns:a16="http://schemas.microsoft.com/office/drawing/2014/main" id="{B4B9BB56-CE59-4CAC-6F08-C1EF090300A4}"/>
              </a:ext>
            </a:extLst>
          </p:cNvPr>
          <p:cNvSpPr txBox="1"/>
          <p:nvPr/>
        </p:nvSpPr>
        <p:spPr>
          <a:xfrm>
            <a:off x="5222957" y="5344155"/>
            <a:ext cx="1119217" cy="276999"/>
          </a:xfrm>
          <a:prstGeom prst="rect">
            <a:avLst/>
          </a:prstGeom>
          <a:noFill/>
        </p:spPr>
        <p:txBody>
          <a:bodyPr wrap="none" rtlCol="0">
            <a:spAutoFit/>
          </a:bodyPr>
          <a:lstStyle/>
          <a:p>
            <a:r>
              <a:rPr lang="en-US" sz="1200"/>
              <a:t>Simplified PFD </a:t>
            </a:r>
          </a:p>
        </p:txBody>
      </p:sp>
      <p:pic>
        <p:nvPicPr>
          <p:cNvPr id="7" name="Picture 6">
            <a:extLst>
              <a:ext uri="{FF2B5EF4-FFF2-40B4-BE49-F238E27FC236}">
                <a16:creationId xmlns:a16="http://schemas.microsoft.com/office/drawing/2014/main" id="{BD89FCCA-CCED-C07C-5EA4-EBCD94EC31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980" y="1865794"/>
            <a:ext cx="9445841" cy="3126412"/>
          </a:xfrm>
          <a:prstGeom prst="rect">
            <a:avLst/>
          </a:prstGeom>
        </p:spPr>
      </p:pic>
      <p:sp>
        <p:nvSpPr>
          <p:cNvPr id="4" name="TextBox 3">
            <a:extLst>
              <a:ext uri="{FF2B5EF4-FFF2-40B4-BE49-F238E27FC236}">
                <a16:creationId xmlns:a16="http://schemas.microsoft.com/office/drawing/2014/main" id="{E9E38884-88F0-AA1F-CDF7-4CFE473028F6}"/>
              </a:ext>
            </a:extLst>
          </p:cNvPr>
          <p:cNvSpPr txBox="1"/>
          <p:nvPr/>
        </p:nvSpPr>
        <p:spPr>
          <a:xfrm>
            <a:off x="11557000" y="6248400"/>
            <a:ext cx="520700" cy="261610"/>
          </a:xfrm>
          <a:prstGeom prst="rect">
            <a:avLst/>
          </a:prstGeom>
          <a:noFill/>
        </p:spPr>
        <p:txBody>
          <a:bodyPr wrap="square" rtlCol="0">
            <a:spAutoFit/>
          </a:bodyPr>
          <a:lstStyle/>
          <a:p>
            <a:r>
              <a:rPr lang="en-US" sz="1100">
                <a:solidFill>
                  <a:schemeClr val="bg1"/>
                </a:solidFill>
              </a:rPr>
              <a:t>11:00</a:t>
            </a:r>
          </a:p>
        </p:txBody>
      </p:sp>
    </p:spTree>
    <p:extLst>
      <p:ext uri="{BB962C8B-B14F-4D97-AF65-F5344CB8AC3E}">
        <p14:creationId xmlns:p14="http://schemas.microsoft.com/office/powerpoint/2010/main" val="35754888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 name="Rectangle 1030">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1032">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364609" y="4344032"/>
            <a:ext cx="5235795" cy="1297115"/>
          </a:xfrm>
        </p:spPr>
        <p:txBody>
          <a:bodyPr anchor="t">
            <a:normAutofit fontScale="90000"/>
          </a:bodyPr>
          <a:lstStyle/>
          <a:p>
            <a:pPr algn="l"/>
            <a:br>
              <a:rPr lang="en-US" sz="4400">
                <a:solidFill>
                  <a:srgbClr val="1B3E8A"/>
                </a:solidFill>
                <a:latin typeface="Cooper Black" panose="0208090404030B020404" pitchFamily="18" charset="0"/>
              </a:rPr>
            </a:br>
            <a:r>
              <a:rPr lang="en-US" sz="4400">
                <a:solidFill>
                  <a:srgbClr val="1B3E8A"/>
                </a:solidFill>
                <a:latin typeface="Cooper Black" panose="0208090404030B020404" pitchFamily="18" charset="0"/>
              </a:rPr>
              <a:t>Critical Generation Requirements</a:t>
            </a:r>
          </a:p>
        </p:txBody>
      </p:sp>
      <p:pic>
        <p:nvPicPr>
          <p:cNvPr id="1026" name="Picture 2" descr="Icon&#10;&#10;Description automatically generated">
            <a:extLst>
              <a:ext uri="{FF2B5EF4-FFF2-40B4-BE49-F238E27FC236}">
                <a16:creationId xmlns:a16="http://schemas.microsoft.com/office/drawing/2014/main" id="{5A9AEC16-B0E7-7404-2310-F8A17458064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a:noFill/>
          <a:extLst>
            <a:ext uri="{909E8E84-426E-40DD-AFC4-6F175D3DCCD1}">
              <a14:hiddenFill xmlns:a14="http://schemas.microsoft.com/office/drawing/2010/main">
                <a:solidFill>
                  <a:srgbClr val="FFFFFF"/>
                </a:solidFill>
              </a14:hiddenFill>
            </a:ext>
          </a:extLst>
        </p:spPr>
      </p:pic>
      <p:grpSp>
        <p:nvGrpSpPr>
          <p:cNvPr id="1030" name="Group 1034">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036" name="Freeform: Shape 1035">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Freeform: Shape 1036">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Freeform: Shape 1037">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53477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03232-B4C7-F0AF-A67A-32D1FBE2190A}"/>
              </a:ext>
            </a:extLst>
          </p:cNvPr>
          <p:cNvSpPr>
            <a:spLocks noGrp="1"/>
          </p:cNvSpPr>
          <p:nvPr>
            <p:ph type="title"/>
          </p:nvPr>
        </p:nvSpPr>
        <p:spPr>
          <a:xfrm>
            <a:off x="3476214" y="55124"/>
            <a:ext cx="5339312" cy="979162"/>
          </a:xfrm>
        </p:spPr>
        <p:txBody>
          <a:bodyPr>
            <a:normAutofit fontScale="90000"/>
          </a:bodyPr>
          <a:lstStyle/>
          <a:p>
            <a:r>
              <a:rPr lang="en-US">
                <a:solidFill>
                  <a:srgbClr val="1B3E8A"/>
                </a:solidFill>
                <a:latin typeface="Cooper Black" panose="0208090404030B020404" pitchFamily="18" charset="0"/>
              </a:rPr>
              <a:t>Team Members</a:t>
            </a:r>
          </a:p>
        </p:txBody>
      </p:sp>
      <p:pic>
        <p:nvPicPr>
          <p:cNvPr id="12" name="Picture 11" descr="Icon&#10;&#10;Description automatically generated">
            <a:extLst>
              <a:ext uri="{FF2B5EF4-FFF2-40B4-BE49-F238E27FC236}">
                <a16:creationId xmlns:a16="http://schemas.microsoft.com/office/drawing/2014/main" id="{CB35BC41-ADCB-C148-0A34-9935A9F5B0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grpSp>
        <p:nvGrpSpPr>
          <p:cNvPr id="17" name="Group 16">
            <a:extLst>
              <a:ext uri="{FF2B5EF4-FFF2-40B4-BE49-F238E27FC236}">
                <a16:creationId xmlns:a16="http://schemas.microsoft.com/office/drawing/2014/main" id="{7F981084-3AC1-5EE6-7872-142587AE00CC}"/>
              </a:ext>
            </a:extLst>
          </p:cNvPr>
          <p:cNvGrpSpPr/>
          <p:nvPr/>
        </p:nvGrpSpPr>
        <p:grpSpPr>
          <a:xfrm>
            <a:off x="-92528" y="1612900"/>
            <a:ext cx="2743200" cy="3081556"/>
            <a:chOff x="-1814" y="1612900"/>
            <a:chExt cx="2743200" cy="3081556"/>
          </a:xfrm>
        </p:grpSpPr>
        <p:pic>
          <p:nvPicPr>
            <p:cNvPr id="5" name="Picture 5" descr="A picture containing white&#10;&#10;Description automatically generated">
              <a:extLst>
                <a:ext uri="{FF2B5EF4-FFF2-40B4-BE49-F238E27FC236}">
                  <a16:creationId xmlns:a16="http://schemas.microsoft.com/office/drawing/2014/main" id="{DAB5FE64-2CC6-D47E-E58E-0D84F4494F81}"/>
                </a:ext>
              </a:extLst>
            </p:cNvPr>
            <p:cNvPicPr>
              <a:picLocks noChangeAspect="1"/>
            </p:cNvPicPr>
            <p:nvPr/>
          </p:nvPicPr>
          <p:blipFill>
            <a:blip r:embed="rId4"/>
            <a:stretch>
              <a:fillRect/>
            </a:stretch>
          </p:blipFill>
          <p:spPr>
            <a:xfrm>
              <a:off x="-1814" y="1612900"/>
              <a:ext cx="2743200" cy="2743200"/>
            </a:xfrm>
            <a:prstGeom prst="rect">
              <a:avLst/>
            </a:prstGeom>
          </p:spPr>
        </p:pic>
        <p:sp>
          <p:nvSpPr>
            <p:cNvPr id="8" name="TextBox 7">
              <a:extLst>
                <a:ext uri="{FF2B5EF4-FFF2-40B4-BE49-F238E27FC236}">
                  <a16:creationId xmlns:a16="http://schemas.microsoft.com/office/drawing/2014/main" id="{C26525BB-8AEC-13E0-0C1E-E60685D7C4DD}"/>
                </a:ext>
              </a:extLst>
            </p:cNvPr>
            <p:cNvSpPr txBox="1"/>
            <p:nvPr/>
          </p:nvSpPr>
          <p:spPr>
            <a:xfrm>
              <a:off x="383268" y="4048125"/>
              <a:ext cx="201385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Hannah Spiller</a:t>
              </a:r>
            </a:p>
            <a:p>
              <a:pPr algn="ctr"/>
              <a:r>
                <a:rPr lang="en-US">
                  <a:cs typeface="Calibri"/>
                </a:rPr>
                <a:t>Design Team Lead</a:t>
              </a:r>
            </a:p>
          </p:txBody>
        </p:sp>
      </p:grpSp>
      <p:grpSp>
        <p:nvGrpSpPr>
          <p:cNvPr id="18" name="Group 17">
            <a:extLst>
              <a:ext uri="{FF2B5EF4-FFF2-40B4-BE49-F238E27FC236}">
                <a16:creationId xmlns:a16="http://schemas.microsoft.com/office/drawing/2014/main" id="{50A10BE8-9994-B329-3F3A-FCC438D886ED}"/>
              </a:ext>
            </a:extLst>
          </p:cNvPr>
          <p:cNvGrpSpPr/>
          <p:nvPr/>
        </p:nvGrpSpPr>
        <p:grpSpPr>
          <a:xfrm>
            <a:off x="1758042" y="3717471"/>
            <a:ext cx="2933700" cy="2933700"/>
            <a:chOff x="2393042" y="1513114"/>
            <a:chExt cx="2933700" cy="2933700"/>
          </a:xfrm>
        </p:grpSpPr>
        <p:pic>
          <p:nvPicPr>
            <p:cNvPr id="4" name="Picture 4">
              <a:extLst>
                <a:ext uri="{FF2B5EF4-FFF2-40B4-BE49-F238E27FC236}">
                  <a16:creationId xmlns:a16="http://schemas.microsoft.com/office/drawing/2014/main" id="{18EB6544-BD9B-22F3-B3F3-7E3B6312ADA0}"/>
                </a:ext>
              </a:extLst>
            </p:cNvPr>
            <p:cNvPicPr>
              <a:picLocks noChangeAspect="1"/>
            </p:cNvPicPr>
            <p:nvPr/>
          </p:nvPicPr>
          <p:blipFill>
            <a:blip r:embed="rId5"/>
            <a:stretch>
              <a:fillRect/>
            </a:stretch>
          </p:blipFill>
          <p:spPr>
            <a:xfrm>
              <a:off x="2393042" y="1513114"/>
              <a:ext cx="2933700" cy="2933700"/>
            </a:xfrm>
            <a:prstGeom prst="rect">
              <a:avLst/>
            </a:prstGeom>
          </p:spPr>
        </p:pic>
        <p:sp>
          <p:nvSpPr>
            <p:cNvPr id="9" name="TextBox 8">
              <a:extLst>
                <a:ext uri="{FF2B5EF4-FFF2-40B4-BE49-F238E27FC236}">
                  <a16:creationId xmlns:a16="http://schemas.microsoft.com/office/drawing/2014/main" id="{6671999A-4FB3-1869-2401-8BC929527662}"/>
                </a:ext>
              </a:extLst>
            </p:cNvPr>
            <p:cNvSpPr txBox="1"/>
            <p:nvPr/>
          </p:nvSpPr>
          <p:spPr>
            <a:xfrm>
              <a:off x="2741839" y="4048123"/>
              <a:ext cx="20138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Tesla Alford III</a:t>
              </a:r>
              <a:endParaRPr lang="en-US"/>
            </a:p>
          </p:txBody>
        </p:sp>
      </p:grpSp>
      <p:grpSp>
        <p:nvGrpSpPr>
          <p:cNvPr id="19" name="Group 18">
            <a:extLst>
              <a:ext uri="{FF2B5EF4-FFF2-40B4-BE49-F238E27FC236}">
                <a16:creationId xmlns:a16="http://schemas.microsoft.com/office/drawing/2014/main" id="{2748199D-507D-F0D6-17E2-09154B9D7502}"/>
              </a:ext>
            </a:extLst>
          </p:cNvPr>
          <p:cNvGrpSpPr/>
          <p:nvPr/>
        </p:nvGrpSpPr>
        <p:grpSpPr>
          <a:xfrm>
            <a:off x="3808186" y="1875971"/>
            <a:ext cx="2289630" cy="2559628"/>
            <a:chOff x="5014687" y="1839685"/>
            <a:chExt cx="2289630" cy="2559628"/>
          </a:xfrm>
        </p:grpSpPr>
        <p:pic>
          <p:nvPicPr>
            <p:cNvPr id="7" name="Picture 7">
              <a:extLst>
                <a:ext uri="{FF2B5EF4-FFF2-40B4-BE49-F238E27FC236}">
                  <a16:creationId xmlns:a16="http://schemas.microsoft.com/office/drawing/2014/main" id="{7F9958E9-03CC-CEC4-3CB2-92E1E7CD60AC}"/>
                </a:ext>
              </a:extLst>
            </p:cNvPr>
            <p:cNvPicPr>
              <a:picLocks noChangeAspect="1"/>
            </p:cNvPicPr>
            <p:nvPr/>
          </p:nvPicPr>
          <p:blipFill>
            <a:blip r:embed="rId6"/>
            <a:stretch>
              <a:fillRect/>
            </a:stretch>
          </p:blipFill>
          <p:spPr>
            <a:xfrm>
              <a:off x="5014687" y="1839685"/>
              <a:ext cx="2289630" cy="2289630"/>
            </a:xfrm>
            <a:prstGeom prst="rect">
              <a:avLst/>
            </a:prstGeom>
          </p:spPr>
        </p:pic>
        <p:sp>
          <p:nvSpPr>
            <p:cNvPr id="10" name="TextBox 9">
              <a:extLst>
                <a:ext uri="{FF2B5EF4-FFF2-40B4-BE49-F238E27FC236}">
                  <a16:creationId xmlns:a16="http://schemas.microsoft.com/office/drawing/2014/main" id="{A83A1648-952B-E50D-7959-87755E09B48F}"/>
                </a:ext>
              </a:extLst>
            </p:cNvPr>
            <p:cNvSpPr txBox="1"/>
            <p:nvPr/>
          </p:nvSpPr>
          <p:spPr>
            <a:xfrm>
              <a:off x="5154839" y="4029981"/>
              <a:ext cx="20138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Dylan Astrup</a:t>
              </a:r>
              <a:endParaRPr lang="en-US"/>
            </a:p>
          </p:txBody>
        </p:sp>
      </p:grpSp>
      <p:grpSp>
        <p:nvGrpSpPr>
          <p:cNvPr id="20" name="Group 19">
            <a:extLst>
              <a:ext uri="{FF2B5EF4-FFF2-40B4-BE49-F238E27FC236}">
                <a16:creationId xmlns:a16="http://schemas.microsoft.com/office/drawing/2014/main" id="{38ECCC7E-2023-584D-C4E1-ED7AFAF04E22}"/>
              </a:ext>
            </a:extLst>
          </p:cNvPr>
          <p:cNvGrpSpPr/>
          <p:nvPr/>
        </p:nvGrpSpPr>
        <p:grpSpPr>
          <a:xfrm>
            <a:off x="7618186" y="1621971"/>
            <a:ext cx="2933699" cy="2969985"/>
            <a:chOff x="7101114" y="1531257"/>
            <a:chExt cx="2933699" cy="2969985"/>
          </a:xfrm>
        </p:grpSpPr>
        <p:pic>
          <p:nvPicPr>
            <p:cNvPr id="3" name="Picture 3" descr="A picture containing graphical user interface&#10;&#10;Description automatically generated">
              <a:extLst>
                <a:ext uri="{FF2B5EF4-FFF2-40B4-BE49-F238E27FC236}">
                  <a16:creationId xmlns:a16="http://schemas.microsoft.com/office/drawing/2014/main" id="{79B195AF-2C82-3834-9026-E6BAD14D58F1}"/>
                </a:ext>
              </a:extLst>
            </p:cNvPr>
            <p:cNvPicPr>
              <a:picLocks noChangeAspect="1"/>
            </p:cNvPicPr>
            <p:nvPr/>
          </p:nvPicPr>
          <p:blipFill>
            <a:blip r:embed="rId7"/>
            <a:stretch>
              <a:fillRect/>
            </a:stretch>
          </p:blipFill>
          <p:spPr>
            <a:xfrm>
              <a:off x="7101114" y="1531257"/>
              <a:ext cx="2933699" cy="2969985"/>
            </a:xfrm>
            <a:prstGeom prst="rect">
              <a:avLst/>
            </a:prstGeom>
          </p:spPr>
        </p:pic>
        <p:sp>
          <p:nvSpPr>
            <p:cNvPr id="11" name="TextBox 10">
              <a:extLst>
                <a:ext uri="{FF2B5EF4-FFF2-40B4-BE49-F238E27FC236}">
                  <a16:creationId xmlns:a16="http://schemas.microsoft.com/office/drawing/2014/main" id="{8CD14CA6-FC96-A5CF-3831-924294F43870}"/>
                </a:ext>
              </a:extLst>
            </p:cNvPr>
            <p:cNvSpPr txBox="1"/>
            <p:nvPr/>
          </p:nvSpPr>
          <p:spPr>
            <a:xfrm>
              <a:off x="7604125" y="4029982"/>
              <a:ext cx="20138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Grant Carrabine</a:t>
              </a:r>
            </a:p>
          </p:txBody>
        </p:sp>
      </p:grpSp>
      <p:grpSp>
        <p:nvGrpSpPr>
          <p:cNvPr id="21" name="Group 20">
            <a:extLst>
              <a:ext uri="{FF2B5EF4-FFF2-40B4-BE49-F238E27FC236}">
                <a16:creationId xmlns:a16="http://schemas.microsoft.com/office/drawing/2014/main" id="{AB470C2A-D8C3-74CB-42C9-ED9CC6BE47E1}"/>
              </a:ext>
            </a:extLst>
          </p:cNvPr>
          <p:cNvGrpSpPr/>
          <p:nvPr/>
        </p:nvGrpSpPr>
        <p:grpSpPr>
          <a:xfrm>
            <a:off x="9514113" y="3762828"/>
            <a:ext cx="2833914" cy="2842985"/>
            <a:chOff x="9450614" y="1594757"/>
            <a:chExt cx="2833914" cy="2842985"/>
          </a:xfrm>
        </p:grpSpPr>
        <p:pic>
          <p:nvPicPr>
            <p:cNvPr id="6" name="Picture 6">
              <a:extLst>
                <a:ext uri="{FF2B5EF4-FFF2-40B4-BE49-F238E27FC236}">
                  <a16:creationId xmlns:a16="http://schemas.microsoft.com/office/drawing/2014/main" id="{06BB5482-5A5A-41A8-773F-7E0C39877A3F}"/>
                </a:ext>
              </a:extLst>
            </p:cNvPr>
            <p:cNvPicPr>
              <a:picLocks noChangeAspect="1"/>
            </p:cNvPicPr>
            <p:nvPr/>
          </p:nvPicPr>
          <p:blipFill>
            <a:blip r:embed="rId8"/>
            <a:stretch>
              <a:fillRect/>
            </a:stretch>
          </p:blipFill>
          <p:spPr>
            <a:xfrm>
              <a:off x="9450614" y="1594757"/>
              <a:ext cx="2833914" cy="2842985"/>
            </a:xfrm>
            <a:prstGeom prst="rect">
              <a:avLst/>
            </a:prstGeom>
          </p:spPr>
        </p:pic>
        <p:sp>
          <p:nvSpPr>
            <p:cNvPr id="13" name="TextBox 12">
              <a:extLst>
                <a:ext uri="{FF2B5EF4-FFF2-40B4-BE49-F238E27FC236}">
                  <a16:creationId xmlns:a16="http://schemas.microsoft.com/office/drawing/2014/main" id="{2A0807FF-56F5-86AF-B429-6F4A8D823D6A}"/>
                </a:ext>
              </a:extLst>
            </p:cNvPr>
            <p:cNvSpPr txBox="1"/>
            <p:nvPr/>
          </p:nvSpPr>
          <p:spPr>
            <a:xfrm>
              <a:off x="9862911" y="4029982"/>
              <a:ext cx="20138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Jacob Wolf</a:t>
              </a:r>
            </a:p>
          </p:txBody>
        </p:sp>
      </p:grpSp>
      <p:grpSp>
        <p:nvGrpSpPr>
          <p:cNvPr id="16" name="Group 15">
            <a:extLst>
              <a:ext uri="{FF2B5EF4-FFF2-40B4-BE49-F238E27FC236}">
                <a16:creationId xmlns:a16="http://schemas.microsoft.com/office/drawing/2014/main" id="{0DADD693-5D1C-854B-93E4-1171819252E6}"/>
              </a:ext>
            </a:extLst>
          </p:cNvPr>
          <p:cNvGrpSpPr/>
          <p:nvPr/>
        </p:nvGrpSpPr>
        <p:grpSpPr>
          <a:xfrm>
            <a:off x="5704115" y="3753757"/>
            <a:ext cx="2933698" cy="2852058"/>
            <a:chOff x="1386114" y="3944257"/>
            <a:chExt cx="2933698" cy="2852058"/>
          </a:xfrm>
        </p:grpSpPr>
        <p:pic>
          <p:nvPicPr>
            <p:cNvPr id="14" name="Picture 14">
              <a:extLst>
                <a:ext uri="{FF2B5EF4-FFF2-40B4-BE49-F238E27FC236}">
                  <a16:creationId xmlns:a16="http://schemas.microsoft.com/office/drawing/2014/main" id="{90C78B81-9C24-C214-76D4-8A5DE45125C2}"/>
                </a:ext>
              </a:extLst>
            </p:cNvPr>
            <p:cNvPicPr>
              <a:picLocks noChangeAspect="1"/>
            </p:cNvPicPr>
            <p:nvPr/>
          </p:nvPicPr>
          <p:blipFill>
            <a:blip r:embed="rId9"/>
            <a:stretch>
              <a:fillRect/>
            </a:stretch>
          </p:blipFill>
          <p:spPr>
            <a:xfrm>
              <a:off x="1386114" y="3944257"/>
              <a:ext cx="2933698" cy="2852058"/>
            </a:xfrm>
            <a:prstGeom prst="rect">
              <a:avLst/>
            </a:prstGeom>
          </p:spPr>
        </p:pic>
        <p:sp>
          <p:nvSpPr>
            <p:cNvPr id="15" name="TextBox 14">
              <a:extLst>
                <a:ext uri="{FF2B5EF4-FFF2-40B4-BE49-F238E27FC236}">
                  <a16:creationId xmlns:a16="http://schemas.microsoft.com/office/drawing/2014/main" id="{E12FF766-9810-35C7-9CF3-848085D8BB7D}"/>
                </a:ext>
              </a:extLst>
            </p:cNvPr>
            <p:cNvSpPr txBox="1"/>
            <p:nvPr/>
          </p:nvSpPr>
          <p:spPr>
            <a:xfrm>
              <a:off x="1843766" y="6315980"/>
              <a:ext cx="20138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Titan Berson</a:t>
              </a:r>
              <a:endParaRPr lang="en-US"/>
            </a:p>
          </p:txBody>
        </p:sp>
      </p:grpSp>
    </p:spTree>
    <p:extLst>
      <p:ext uri="{BB962C8B-B14F-4D97-AF65-F5344CB8AC3E}">
        <p14:creationId xmlns:p14="http://schemas.microsoft.com/office/powerpoint/2010/main" val="3680902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E4BF08-3C3A-3680-875F-6326FEE8D752}"/>
              </a:ext>
            </a:extLst>
          </p:cNvPr>
          <p:cNvPicPr>
            <a:picLocks noChangeAspect="1"/>
          </p:cNvPicPr>
          <p:nvPr/>
        </p:nvPicPr>
        <p:blipFill>
          <a:blip r:embed="rId3"/>
          <a:stretch>
            <a:fillRect/>
          </a:stretch>
        </p:blipFill>
        <p:spPr>
          <a:xfrm>
            <a:off x="3888172" y="1834268"/>
            <a:ext cx="4415656" cy="4192043"/>
          </a:xfrm>
          <a:prstGeom prst="rect">
            <a:avLst/>
          </a:prstGeom>
        </p:spPr>
      </p:pic>
      <p:sp>
        <p:nvSpPr>
          <p:cNvPr id="5" name="Title 1">
            <a:extLst>
              <a:ext uri="{FF2B5EF4-FFF2-40B4-BE49-F238E27FC236}">
                <a16:creationId xmlns:a16="http://schemas.microsoft.com/office/drawing/2014/main" id="{F2CA2D33-6ECB-F34A-D756-597E8ABF2E8D}"/>
              </a:ext>
            </a:extLst>
          </p:cNvPr>
          <p:cNvSpPr>
            <a:spLocks noGrp="1"/>
          </p:cNvSpPr>
          <p:nvPr>
            <p:ph type="title"/>
          </p:nvPr>
        </p:nvSpPr>
        <p:spPr>
          <a:xfrm>
            <a:off x="838200" y="365125"/>
            <a:ext cx="10515600" cy="1325563"/>
          </a:xfrm>
        </p:spPr>
        <p:txBody>
          <a:bodyPr>
            <a:normAutofit/>
          </a:bodyPr>
          <a:lstStyle/>
          <a:p>
            <a:r>
              <a:rPr lang="en-US"/>
              <a:t>Satisfying Housing Requirements</a:t>
            </a:r>
          </a:p>
        </p:txBody>
      </p:sp>
      <p:cxnSp>
        <p:nvCxnSpPr>
          <p:cNvPr id="16" name="Straight Arrow Connector 15">
            <a:extLst>
              <a:ext uri="{FF2B5EF4-FFF2-40B4-BE49-F238E27FC236}">
                <a16:creationId xmlns:a16="http://schemas.microsoft.com/office/drawing/2014/main" id="{08FFBB99-BC98-056C-3492-1D8DADA45D33}"/>
              </a:ext>
            </a:extLst>
          </p:cNvPr>
          <p:cNvCxnSpPr>
            <a:cxnSpLocks/>
          </p:cNvCxnSpPr>
          <p:nvPr/>
        </p:nvCxnSpPr>
        <p:spPr>
          <a:xfrm>
            <a:off x="4100374" y="5956684"/>
            <a:ext cx="933180" cy="115642"/>
          </a:xfrm>
          <a:prstGeom prst="straightConnector1">
            <a:avLst/>
          </a:prstGeom>
          <a:ln w="63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BF793BB-0092-5992-3F30-BD1345776658}"/>
              </a:ext>
            </a:extLst>
          </p:cNvPr>
          <p:cNvCxnSpPr>
            <a:cxnSpLocks/>
          </p:cNvCxnSpPr>
          <p:nvPr/>
        </p:nvCxnSpPr>
        <p:spPr>
          <a:xfrm flipV="1">
            <a:off x="5144896" y="5811572"/>
            <a:ext cx="2829727" cy="262080"/>
          </a:xfrm>
          <a:prstGeom prst="straightConnector1">
            <a:avLst/>
          </a:prstGeom>
          <a:ln w="63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783C883-B47C-F71A-EDF0-F93B4103F3EA}"/>
              </a:ext>
            </a:extLst>
          </p:cNvPr>
          <p:cNvCxnSpPr>
            <a:cxnSpLocks/>
          </p:cNvCxnSpPr>
          <p:nvPr/>
        </p:nvCxnSpPr>
        <p:spPr>
          <a:xfrm flipH="1" flipV="1">
            <a:off x="3888172" y="2352583"/>
            <a:ext cx="101003" cy="3458989"/>
          </a:xfrm>
          <a:prstGeom prst="straightConnector1">
            <a:avLst/>
          </a:prstGeom>
          <a:ln w="63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03B72BB-7813-DC42-362B-6C77E2272A84}"/>
              </a:ext>
            </a:extLst>
          </p:cNvPr>
          <p:cNvSpPr txBox="1"/>
          <p:nvPr/>
        </p:nvSpPr>
        <p:spPr>
          <a:xfrm>
            <a:off x="997677" y="4190828"/>
            <a:ext cx="2087418" cy="1200329"/>
          </a:xfrm>
          <a:prstGeom prst="rect">
            <a:avLst/>
          </a:prstGeom>
          <a:noFill/>
        </p:spPr>
        <p:txBody>
          <a:bodyPr wrap="square" rtlCol="0">
            <a:spAutoFit/>
          </a:bodyPr>
          <a:lstStyle/>
          <a:p>
            <a:r>
              <a:rPr lang="en-US"/>
              <a:t>Unit will be approx. 4in x 6in x 6in (</a:t>
            </a:r>
            <a:r>
              <a:rPr lang="en-US" err="1"/>
              <a:t>LxWxH</a:t>
            </a:r>
            <a:r>
              <a:rPr lang="en-US"/>
              <a:t>)</a:t>
            </a:r>
          </a:p>
          <a:p>
            <a:endParaRPr lang="en-US"/>
          </a:p>
        </p:txBody>
      </p:sp>
      <p:grpSp>
        <p:nvGrpSpPr>
          <p:cNvPr id="2" name="Group 1">
            <a:extLst>
              <a:ext uri="{FF2B5EF4-FFF2-40B4-BE49-F238E27FC236}">
                <a16:creationId xmlns:a16="http://schemas.microsoft.com/office/drawing/2014/main" id="{D8A98A26-48FE-8545-48AD-360B60EA1961}"/>
              </a:ext>
            </a:extLst>
          </p:cNvPr>
          <p:cNvGrpSpPr/>
          <p:nvPr/>
        </p:nvGrpSpPr>
        <p:grpSpPr>
          <a:xfrm>
            <a:off x="8091626" y="2540395"/>
            <a:ext cx="3303281" cy="495492"/>
            <a:chOff x="2009" y="2424092"/>
            <a:chExt cx="3303281" cy="495492"/>
          </a:xfrm>
        </p:grpSpPr>
        <p:sp>
          <p:nvSpPr>
            <p:cNvPr id="3" name="Rectangle 2">
              <a:extLst>
                <a:ext uri="{FF2B5EF4-FFF2-40B4-BE49-F238E27FC236}">
                  <a16:creationId xmlns:a16="http://schemas.microsoft.com/office/drawing/2014/main" id="{47F85881-A241-3E2D-0D03-4738787D94A3}"/>
                </a:ext>
              </a:extLst>
            </p:cNvPr>
            <p:cNvSpPr/>
            <p:nvPr/>
          </p:nvSpPr>
          <p:spPr>
            <a:xfrm>
              <a:off x="2009" y="2424092"/>
              <a:ext cx="3303281" cy="49549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7" name="TextBox 6">
              <a:extLst>
                <a:ext uri="{FF2B5EF4-FFF2-40B4-BE49-F238E27FC236}">
                  <a16:creationId xmlns:a16="http://schemas.microsoft.com/office/drawing/2014/main" id="{634A5E6F-B5CF-2400-938B-67737182DE3D}"/>
                </a:ext>
              </a:extLst>
            </p:cNvPr>
            <p:cNvSpPr txBox="1"/>
            <p:nvPr/>
          </p:nvSpPr>
          <p:spPr>
            <a:xfrm>
              <a:off x="2009" y="2424092"/>
              <a:ext cx="3303281" cy="49549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377950">
                <a:lnSpc>
                  <a:spcPct val="100000"/>
                </a:lnSpc>
                <a:spcBef>
                  <a:spcPct val="0"/>
                </a:spcBef>
                <a:spcAft>
                  <a:spcPct val="35000"/>
                </a:spcAft>
                <a:buNone/>
                <a:defRPr b="1"/>
              </a:pPr>
              <a:r>
                <a:rPr lang="en-US" sz="3100"/>
                <a:t>3.1.1</a:t>
              </a:r>
            </a:p>
            <a:p>
              <a:pPr marL="0" lvl="0" indent="0" algn="ctr" defTabSz="1377950">
                <a:lnSpc>
                  <a:spcPct val="100000"/>
                </a:lnSpc>
                <a:spcBef>
                  <a:spcPct val="0"/>
                </a:spcBef>
                <a:spcAft>
                  <a:spcPct val="35000"/>
                </a:spcAft>
                <a:buNone/>
                <a:defRPr b="1"/>
              </a:pPr>
              <a:r>
                <a:rPr lang="en-US" sz="2400" kern="1200"/>
                <a:t>“The internal system </a:t>
              </a:r>
              <a:r>
                <a:rPr lang="en-US" sz="2400"/>
                <a:t>components should be visible for educational purposes.”</a:t>
              </a:r>
              <a:endParaRPr lang="en-US" sz="2400" kern="1200"/>
            </a:p>
          </p:txBody>
        </p:sp>
      </p:grpSp>
      <p:grpSp>
        <p:nvGrpSpPr>
          <p:cNvPr id="8" name="Group 7">
            <a:extLst>
              <a:ext uri="{FF2B5EF4-FFF2-40B4-BE49-F238E27FC236}">
                <a16:creationId xmlns:a16="http://schemas.microsoft.com/office/drawing/2014/main" id="{86782A75-92F6-8E33-04CC-236FF74406AA}"/>
              </a:ext>
            </a:extLst>
          </p:cNvPr>
          <p:cNvGrpSpPr/>
          <p:nvPr/>
        </p:nvGrpSpPr>
        <p:grpSpPr>
          <a:xfrm>
            <a:off x="338312" y="2540395"/>
            <a:ext cx="3762062" cy="1859202"/>
            <a:chOff x="-456772" y="60260"/>
            <a:chExt cx="3762062" cy="2859324"/>
          </a:xfrm>
        </p:grpSpPr>
        <p:sp>
          <p:nvSpPr>
            <p:cNvPr id="11" name="Rectangle 10">
              <a:extLst>
                <a:ext uri="{FF2B5EF4-FFF2-40B4-BE49-F238E27FC236}">
                  <a16:creationId xmlns:a16="http://schemas.microsoft.com/office/drawing/2014/main" id="{FA708CEE-9AD0-1EBF-3954-A9FAF9261C81}"/>
                </a:ext>
              </a:extLst>
            </p:cNvPr>
            <p:cNvSpPr/>
            <p:nvPr/>
          </p:nvSpPr>
          <p:spPr>
            <a:xfrm>
              <a:off x="2009" y="2424092"/>
              <a:ext cx="3303281" cy="49549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2" name="TextBox 11">
              <a:extLst>
                <a:ext uri="{FF2B5EF4-FFF2-40B4-BE49-F238E27FC236}">
                  <a16:creationId xmlns:a16="http://schemas.microsoft.com/office/drawing/2014/main" id="{530B0DA3-D0DB-BEF7-8F36-5E3D3CA4EBEE}"/>
                </a:ext>
              </a:extLst>
            </p:cNvPr>
            <p:cNvSpPr txBox="1"/>
            <p:nvPr/>
          </p:nvSpPr>
          <p:spPr>
            <a:xfrm>
              <a:off x="-456772" y="60260"/>
              <a:ext cx="3303281" cy="49549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377950">
                <a:lnSpc>
                  <a:spcPct val="100000"/>
                </a:lnSpc>
                <a:spcBef>
                  <a:spcPct val="0"/>
                </a:spcBef>
                <a:spcAft>
                  <a:spcPct val="35000"/>
                </a:spcAft>
                <a:buNone/>
                <a:defRPr b="1"/>
              </a:pPr>
              <a:r>
                <a:rPr lang="en-US" sz="3100"/>
                <a:t>4.2.1</a:t>
              </a:r>
            </a:p>
            <a:p>
              <a:pPr marL="0" lvl="0" indent="0" algn="ctr" defTabSz="1377950">
                <a:lnSpc>
                  <a:spcPct val="100000"/>
                </a:lnSpc>
                <a:spcBef>
                  <a:spcPct val="0"/>
                </a:spcBef>
                <a:spcAft>
                  <a:spcPct val="35000"/>
                </a:spcAft>
                <a:buNone/>
                <a:defRPr b="1"/>
              </a:pPr>
              <a:r>
                <a:rPr lang="en-US" sz="2400"/>
                <a:t>“</a:t>
              </a:r>
              <a:r>
                <a:rPr lang="en-US" sz="2400" kern="1200"/>
                <a:t>Electrolyzer must be </a:t>
              </a:r>
              <a:r>
                <a:rPr lang="en-US" sz="2400"/>
                <a:t>movable.”</a:t>
              </a:r>
              <a:endParaRPr lang="en-US" sz="2400" kern="1200"/>
            </a:p>
          </p:txBody>
        </p:sp>
      </p:grpSp>
      <p:sp>
        <p:nvSpPr>
          <p:cNvPr id="6" name="TextBox 5">
            <a:extLst>
              <a:ext uri="{FF2B5EF4-FFF2-40B4-BE49-F238E27FC236}">
                <a16:creationId xmlns:a16="http://schemas.microsoft.com/office/drawing/2014/main" id="{0988B91D-FDA9-22C0-9E27-2CA9D1DD8DD2}"/>
              </a:ext>
            </a:extLst>
          </p:cNvPr>
          <p:cNvSpPr txBox="1"/>
          <p:nvPr/>
        </p:nvSpPr>
        <p:spPr>
          <a:xfrm>
            <a:off x="11557000" y="6248400"/>
            <a:ext cx="520700" cy="261610"/>
          </a:xfrm>
          <a:prstGeom prst="rect">
            <a:avLst/>
          </a:prstGeom>
          <a:noFill/>
        </p:spPr>
        <p:txBody>
          <a:bodyPr wrap="square" rtlCol="0">
            <a:spAutoFit/>
          </a:bodyPr>
          <a:lstStyle/>
          <a:p>
            <a:r>
              <a:rPr lang="en-US" sz="1100">
                <a:solidFill>
                  <a:schemeClr val="bg1"/>
                </a:solidFill>
              </a:rPr>
              <a:t>13:00</a:t>
            </a:r>
          </a:p>
        </p:txBody>
      </p:sp>
    </p:spTree>
    <p:extLst>
      <p:ext uri="{BB962C8B-B14F-4D97-AF65-F5344CB8AC3E}">
        <p14:creationId xmlns:p14="http://schemas.microsoft.com/office/powerpoint/2010/main" val="4110407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CA2D33-6ECB-F34A-D756-597E8ABF2E8D}"/>
              </a:ext>
            </a:extLst>
          </p:cNvPr>
          <p:cNvSpPr>
            <a:spLocks noGrp="1"/>
          </p:cNvSpPr>
          <p:nvPr>
            <p:ph type="title"/>
          </p:nvPr>
        </p:nvSpPr>
        <p:spPr>
          <a:xfrm>
            <a:off x="838200" y="365125"/>
            <a:ext cx="10515600" cy="1325563"/>
          </a:xfrm>
        </p:spPr>
        <p:txBody>
          <a:bodyPr/>
          <a:lstStyle/>
          <a:p>
            <a:r>
              <a:rPr lang="en-US"/>
              <a:t>Satisfying Safety Requirements</a:t>
            </a:r>
          </a:p>
        </p:txBody>
      </p:sp>
      <p:pic>
        <p:nvPicPr>
          <p:cNvPr id="3" name="Picture 2">
            <a:extLst>
              <a:ext uri="{FF2B5EF4-FFF2-40B4-BE49-F238E27FC236}">
                <a16:creationId xmlns:a16="http://schemas.microsoft.com/office/drawing/2014/main" id="{7E4BA97F-43D8-995D-CDEF-D190E05FBF94}"/>
              </a:ext>
            </a:extLst>
          </p:cNvPr>
          <p:cNvPicPr>
            <a:picLocks noChangeAspect="1"/>
          </p:cNvPicPr>
          <p:nvPr/>
        </p:nvPicPr>
        <p:blipFill>
          <a:blip r:embed="rId3"/>
          <a:stretch>
            <a:fillRect/>
          </a:stretch>
        </p:blipFill>
        <p:spPr>
          <a:xfrm>
            <a:off x="1335310" y="3285312"/>
            <a:ext cx="3461774" cy="346177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26" name="Picture 2" descr="Image result for EMBRY–RIDDLE AERONAUTICAL UNIVERSITY PRESCOTT">
            <a:extLst>
              <a:ext uri="{FF2B5EF4-FFF2-40B4-BE49-F238E27FC236}">
                <a16:creationId xmlns:a16="http://schemas.microsoft.com/office/drawing/2014/main" id="{4998C981-8C3B-2B2B-A7BC-EDA582D857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4528" y="3285312"/>
            <a:ext cx="3461774" cy="346177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AD2DB1C8-E0CF-B025-A60F-23F4861C1465}"/>
              </a:ext>
            </a:extLst>
          </p:cNvPr>
          <p:cNvGrpSpPr/>
          <p:nvPr/>
        </p:nvGrpSpPr>
        <p:grpSpPr>
          <a:xfrm>
            <a:off x="5979277" y="1243299"/>
            <a:ext cx="4630027" cy="2296390"/>
            <a:chOff x="2009" y="2424092"/>
            <a:chExt cx="3652122" cy="2296390"/>
          </a:xfrm>
        </p:grpSpPr>
        <p:sp>
          <p:nvSpPr>
            <p:cNvPr id="11" name="Rectangle 10">
              <a:extLst>
                <a:ext uri="{FF2B5EF4-FFF2-40B4-BE49-F238E27FC236}">
                  <a16:creationId xmlns:a16="http://schemas.microsoft.com/office/drawing/2014/main" id="{E45DD28F-AF13-CB2F-37D7-6E829E23ED7A}"/>
                </a:ext>
              </a:extLst>
            </p:cNvPr>
            <p:cNvSpPr/>
            <p:nvPr/>
          </p:nvSpPr>
          <p:spPr>
            <a:xfrm>
              <a:off x="2009" y="2424092"/>
              <a:ext cx="3303281" cy="49549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2" name="TextBox 11">
              <a:extLst>
                <a:ext uri="{FF2B5EF4-FFF2-40B4-BE49-F238E27FC236}">
                  <a16:creationId xmlns:a16="http://schemas.microsoft.com/office/drawing/2014/main" id="{19E4BD0C-C850-8A1A-48B2-398B34B2FB8D}"/>
                </a:ext>
              </a:extLst>
            </p:cNvPr>
            <p:cNvSpPr txBox="1"/>
            <p:nvPr/>
          </p:nvSpPr>
          <p:spPr>
            <a:xfrm>
              <a:off x="350850" y="2702864"/>
              <a:ext cx="3303281" cy="20176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377950">
                <a:lnSpc>
                  <a:spcPct val="100000"/>
                </a:lnSpc>
                <a:spcBef>
                  <a:spcPct val="0"/>
                </a:spcBef>
                <a:spcAft>
                  <a:spcPct val="35000"/>
                </a:spcAft>
                <a:buNone/>
                <a:defRPr b="1"/>
              </a:pPr>
              <a:r>
                <a:rPr lang="en-US" sz="3100"/>
                <a:t>2.2</a:t>
              </a:r>
            </a:p>
            <a:p>
              <a:pPr marL="0" lvl="0" indent="0" algn="ctr" defTabSz="1377950">
                <a:lnSpc>
                  <a:spcPct val="100000"/>
                </a:lnSpc>
                <a:spcBef>
                  <a:spcPct val="0"/>
                </a:spcBef>
                <a:spcAft>
                  <a:spcPct val="35000"/>
                </a:spcAft>
                <a:buNone/>
                <a:defRPr b="1"/>
              </a:pPr>
              <a:r>
                <a:rPr lang="en-US" sz="2400" kern="1200"/>
                <a:t>“The system </a:t>
              </a:r>
              <a:r>
                <a:rPr lang="en-US" sz="2400"/>
                <a:t>must follow Embry-Riddle Prescott Campus’ safety requirements.”</a:t>
              </a:r>
              <a:endParaRPr lang="en-US" sz="2400" kern="1200"/>
            </a:p>
          </p:txBody>
        </p:sp>
      </p:grpSp>
      <p:sp>
        <p:nvSpPr>
          <p:cNvPr id="2" name="TextBox 1">
            <a:extLst>
              <a:ext uri="{FF2B5EF4-FFF2-40B4-BE49-F238E27FC236}">
                <a16:creationId xmlns:a16="http://schemas.microsoft.com/office/drawing/2014/main" id="{00CEC157-855D-CA2B-98BE-B24EFB4BF260}"/>
              </a:ext>
            </a:extLst>
          </p:cNvPr>
          <p:cNvSpPr txBox="1"/>
          <p:nvPr/>
        </p:nvSpPr>
        <p:spPr>
          <a:xfrm>
            <a:off x="960618" y="1522071"/>
            <a:ext cx="4211159" cy="233718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377950">
              <a:lnSpc>
                <a:spcPct val="100000"/>
              </a:lnSpc>
              <a:spcBef>
                <a:spcPct val="0"/>
              </a:spcBef>
              <a:spcAft>
                <a:spcPct val="35000"/>
              </a:spcAft>
              <a:buNone/>
              <a:defRPr b="1"/>
            </a:pPr>
            <a:r>
              <a:rPr lang="en-US" sz="3100"/>
              <a:t>2.1</a:t>
            </a:r>
          </a:p>
          <a:p>
            <a:pPr marL="0" lvl="0" indent="0" algn="ctr" defTabSz="1377950">
              <a:lnSpc>
                <a:spcPct val="100000"/>
              </a:lnSpc>
              <a:spcBef>
                <a:spcPct val="0"/>
              </a:spcBef>
              <a:spcAft>
                <a:spcPct val="35000"/>
              </a:spcAft>
              <a:buNone/>
              <a:defRPr b="1"/>
            </a:pPr>
            <a:r>
              <a:rPr lang="en-US" sz="2400" kern="1200"/>
              <a:t>“</a:t>
            </a:r>
            <a:r>
              <a:rPr lang="en-US" sz="2400">
                <a:effectLst/>
                <a:ea typeface="Calibri" panose="020F0502020204030204" pitchFamily="34" charset="0"/>
              </a:rPr>
              <a:t>The system must allow for safe extraction of hydrogen gas without risk of major leaks.”</a:t>
            </a:r>
            <a:endParaRPr lang="en-US" sz="2400" kern="1200"/>
          </a:p>
        </p:txBody>
      </p:sp>
      <p:sp>
        <p:nvSpPr>
          <p:cNvPr id="4" name="TextBox 3">
            <a:extLst>
              <a:ext uri="{FF2B5EF4-FFF2-40B4-BE49-F238E27FC236}">
                <a16:creationId xmlns:a16="http://schemas.microsoft.com/office/drawing/2014/main" id="{DAF8D8C5-E9FE-C637-693B-BFCBD804587D}"/>
              </a:ext>
            </a:extLst>
          </p:cNvPr>
          <p:cNvSpPr txBox="1"/>
          <p:nvPr/>
        </p:nvSpPr>
        <p:spPr>
          <a:xfrm>
            <a:off x="11557000" y="6248400"/>
            <a:ext cx="520700" cy="261610"/>
          </a:xfrm>
          <a:prstGeom prst="rect">
            <a:avLst/>
          </a:prstGeom>
          <a:noFill/>
        </p:spPr>
        <p:txBody>
          <a:bodyPr wrap="square" rtlCol="0">
            <a:spAutoFit/>
          </a:bodyPr>
          <a:lstStyle/>
          <a:p>
            <a:r>
              <a:rPr lang="en-US" sz="1100">
                <a:solidFill>
                  <a:schemeClr val="bg1"/>
                </a:solidFill>
              </a:rPr>
              <a:t>14:00</a:t>
            </a:r>
          </a:p>
        </p:txBody>
      </p:sp>
    </p:spTree>
    <p:extLst>
      <p:ext uri="{BB962C8B-B14F-4D97-AF65-F5344CB8AC3E}">
        <p14:creationId xmlns:p14="http://schemas.microsoft.com/office/powerpoint/2010/main" val="4213184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943016-A204-3BCC-E297-DB74DAAC2DB3}"/>
              </a:ext>
            </a:extLst>
          </p:cNvPr>
          <p:cNvPicPr>
            <a:picLocks noChangeAspect="1"/>
          </p:cNvPicPr>
          <p:nvPr/>
        </p:nvPicPr>
        <p:blipFill>
          <a:blip r:embed="rId3"/>
          <a:stretch>
            <a:fillRect/>
          </a:stretch>
        </p:blipFill>
        <p:spPr>
          <a:xfrm>
            <a:off x="7219950" y="1851025"/>
            <a:ext cx="3767137" cy="3767137"/>
          </a:xfrm>
          <a:prstGeom prst="rect">
            <a:avLst/>
          </a:prstGeom>
        </p:spPr>
      </p:pic>
      <p:sp>
        <p:nvSpPr>
          <p:cNvPr id="5" name="Title 1">
            <a:extLst>
              <a:ext uri="{FF2B5EF4-FFF2-40B4-BE49-F238E27FC236}">
                <a16:creationId xmlns:a16="http://schemas.microsoft.com/office/drawing/2014/main" id="{F2CA2D33-6ECB-F34A-D756-597E8ABF2E8D}"/>
              </a:ext>
            </a:extLst>
          </p:cNvPr>
          <p:cNvSpPr>
            <a:spLocks noGrp="1"/>
          </p:cNvSpPr>
          <p:nvPr>
            <p:ph type="title"/>
          </p:nvPr>
        </p:nvSpPr>
        <p:spPr>
          <a:xfrm>
            <a:off x="838200" y="365125"/>
            <a:ext cx="10515600" cy="1325563"/>
          </a:xfrm>
        </p:spPr>
        <p:txBody>
          <a:bodyPr/>
          <a:lstStyle/>
          <a:p>
            <a:r>
              <a:rPr lang="en-US"/>
              <a:t>Satisfying Education Requirements</a:t>
            </a:r>
          </a:p>
        </p:txBody>
      </p:sp>
      <p:graphicFrame>
        <p:nvGraphicFramePr>
          <p:cNvPr id="2" name="Diagram 1">
            <a:extLst>
              <a:ext uri="{FF2B5EF4-FFF2-40B4-BE49-F238E27FC236}">
                <a16:creationId xmlns:a16="http://schemas.microsoft.com/office/drawing/2014/main" id="{45BD5C2A-F0A7-07E8-6202-C939BABDD355}"/>
              </a:ext>
            </a:extLst>
          </p:cNvPr>
          <p:cNvGraphicFramePr/>
          <p:nvPr>
            <p:extLst>
              <p:ext uri="{D42A27DB-BD31-4B8C-83A1-F6EECF244321}">
                <p14:modId xmlns:p14="http://schemas.microsoft.com/office/powerpoint/2010/main" val="1108812748"/>
              </p:ext>
            </p:extLst>
          </p:nvPr>
        </p:nvGraphicFramePr>
        <p:xfrm>
          <a:off x="2032000" y="1467420"/>
          <a:ext cx="7188656" cy="46709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a:extLst>
              <a:ext uri="{FF2B5EF4-FFF2-40B4-BE49-F238E27FC236}">
                <a16:creationId xmlns:a16="http://schemas.microsoft.com/office/drawing/2014/main" id="{59510AFF-055D-9B3F-2F05-6D42370FCF36}"/>
              </a:ext>
            </a:extLst>
          </p:cNvPr>
          <p:cNvSpPr txBox="1"/>
          <p:nvPr/>
        </p:nvSpPr>
        <p:spPr>
          <a:xfrm>
            <a:off x="8146717" y="5601248"/>
            <a:ext cx="1913601" cy="276999"/>
          </a:xfrm>
          <a:prstGeom prst="rect">
            <a:avLst/>
          </a:prstGeom>
          <a:noFill/>
        </p:spPr>
        <p:txBody>
          <a:bodyPr wrap="square" rtlCol="0">
            <a:spAutoFit/>
          </a:bodyPr>
          <a:lstStyle/>
          <a:p>
            <a:r>
              <a:rPr lang="en-US" sz="1200"/>
              <a:t>Example of a gas flowmeter</a:t>
            </a:r>
          </a:p>
        </p:txBody>
      </p:sp>
      <p:sp>
        <p:nvSpPr>
          <p:cNvPr id="6" name="TextBox 5">
            <a:extLst>
              <a:ext uri="{FF2B5EF4-FFF2-40B4-BE49-F238E27FC236}">
                <a16:creationId xmlns:a16="http://schemas.microsoft.com/office/drawing/2014/main" id="{39D3BBD7-ADC9-DA56-038D-44A975C43E4D}"/>
              </a:ext>
            </a:extLst>
          </p:cNvPr>
          <p:cNvSpPr txBox="1"/>
          <p:nvPr/>
        </p:nvSpPr>
        <p:spPr>
          <a:xfrm>
            <a:off x="11557000" y="6248400"/>
            <a:ext cx="520700" cy="261610"/>
          </a:xfrm>
          <a:prstGeom prst="rect">
            <a:avLst/>
          </a:prstGeom>
          <a:noFill/>
        </p:spPr>
        <p:txBody>
          <a:bodyPr wrap="square" rtlCol="0">
            <a:spAutoFit/>
          </a:bodyPr>
          <a:lstStyle/>
          <a:p>
            <a:r>
              <a:rPr lang="en-US" sz="1100">
                <a:solidFill>
                  <a:schemeClr val="bg1"/>
                </a:solidFill>
              </a:rPr>
              <a:t>14:00</a:t>
            </a:r>
          </a:p>
        </p:txBody>
      </p:sp>
    </p:spTree>
    <p:extLst>
      <p:ext uri="{BB962C8B-B14F-4D97-AF65-F5344CB8AC3E}">
        <p14:creationId xmlns:p14="http://schemas.microsoft.com/office/powerpoint/2010/main" val="38006191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2CA2D33-6ECB-F34A-D756-597E8ABF2E8D}"/>
              </a:ext>
            </a:extLst>
          </p:cNvPr>
          <p:cNvSpPr>
            <a:spLocks noGrp="1"/>
          </p:cNvSpPr>
          <p:nvPr>
            <p:ph type="title"/>
          </p:nvPr>
        </p:nvSpPr>
        <p:spPr>
          <a:xfrm>
            <a:off x="838200" y="365125"/>
            <a:ext cx="10515600" cy="1325563"/>
          </a:xfrm>
        </p:spPr>
        <p:txBody>
          <a:bodyPr>
            <a:normAutofit/>
          </a:bodyPr>
          <a:lstStyle/>
          <a:p>
            <a:r>
              <a:rPr lang="en-US" sz="4300"/>
              <a:t>Satisfying Generation Requirements</a:t>
            </a:r>
          </a:p>
        </p:txBody>
      </p:sp>
      <p:pic>
        <p:nvPicPr>
          <p:cNvPr id="3" name="Picture 2">
            <a:extLst>
              <a:ext uri="{FF2B5EF4-FFF2-40B4-BE49-F238E27FC236}">
                <a16:creationId xmlns:a16="http://schemas.microsoft.com/office/drawing/2014/main" id="{7FC84DE5-9835-C34D-B227-CED22D0EB6A0}"/>
              </a:ext>
            </a:extLst>
          </p:cNvPr>
          <p:cNvPicPr>
            <a:picLocks noChangeAspect="1"/>
          </p:cNvPicPr>
          <p:nvPr/>
        </p:nvPicPr>
        <p:blipFill>
          <a:blip r:embed="rId3"/>
          <a:stretch>
            <a:fillRect/>
          </a:stretch>
        </p:blipFill>
        <p:spPr>
          <a:xfrm>
            <a:off x="364306" y="1690688"/>
            <a:ext cx="9443522" cy="3127519"/>
          </a:xfrm>
          <a:prstGeom prst="rect">
            <a:avLst/>
          </a:prstGeom>
        </p:spPr>
      </p:pic>
      <p:grpSp>
        <p:nvGrpSpPr>
          <p:cNvPr id="4" name="Group 3">
            <a:extLst>
              <a:ext uri="{FF2B5EF4-FFF2-40B4-BE49-F238E27FC236}">
                <a16:creationId xmlns:a16="http://schemas.microsoft.com/office/drawing/2014/main" id="{ACABAA08-8791-7EB0-994B-8F9E4B17BDF5}"/>
              </a:ext>
            </a:extLst>
          </p:cNvPr>
          <p:cNvGrpSpPr/>
          <p:nvPr/>
        </p:nvGrpSpPr>
        <p:grpSpPr>
          <a:xfrm>
            <a:off x="3796605" y="3181254"/>
            <a:ext cx="4598788" cy="3540387"/>
            <a:chOff x="-645745" y="2424092"/>
            <a:chExt cx="4598788" cy="3540387"/>
          </a:xfrm>
        </p:grpSpPr>
        <p:sp>
          <p:nvSpPr>
            <p:cNvPr id="6" name="Rectangle 5">
              <a:extLst>
                <a:ext uri="{FF2B5EF4-FFF2-40B4-BE49-F238E27FC236}">
                  <a16:creationId xmlns:a16="http://schemas.microsoft.com/office/drawing/2014/main" id="{C3296A2A-0D12-ADB0-94B6-206DAC683C86}"/>
                </a:ext>
              </a:extLst>
            </p:cNvPr>
            <p:cNvSpPr/>
            <p:nvPr/>
          </p:nvSpPr>
          <p:spPr>
            <a:xfrm>
              <a:off x="2009" y="2424092"/>
              <a:ext cx="3303281" cy="49549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7" name="TextBox 6">
              <a:extLst>
                <a:ext uri="{FF2B5EF4-FFF2-40B4-BE49-F238E27FC236}">
                  <a16:creationId xmlns:a16="http://schemas.microsoft.com/office/drawing/2014/main" id="{749C2509-70D7-D6F6-C2F0-A4E5B43124BE}"/>
                </a:ext>
              </a:extLst>
            </p:cNvPr>
            <p:cNvSpPr txBox="1"/>
            <p:nvPr/>
          </p:nvSpPr>
          <p:spPr>
            <a:xfrm>
              <a:off x="-645745" y="4061044"/>
              <a:ext cx="4598788" cy="190343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377950">
                <a:lnSpc>
                  <a:spcPct val="100000"/>
                </a:lnSpc>
                <a:spcBef>
                  <a:spcPct val="0"/>
                </a:spcBef>
                <a:spcAft>
                  <a:spcPct val="35000"/>
                </a:spcAft>
                <a:buNone/>
                <a:defRPr b="1"/>
              </a:pPr>
              <a:r>
                <a:rPr lang="en-US" sz="3100"/>
                <a:t>1.1.1 </a:t>
              </a:r>
            </a:p>
            <a:p>
              <a:pPr marL="0" lvl="0" indent="0" algn="ctr" defTabSz="1377950">
                <a:lnSpc>
                  <a:spcPct val="100000"/>
                </a:lnSpc>
                <a:spcBef>
                  <a:spcPct val="0"/>
                </a:spcBef>
                <a:spcAft>
                  <a:spcPct val="35000"/>
                </a:spcAft>
                <a:buNone/>
                <a:defRPr b="1"/>
              </a:pPr>
              <a:r>
                <a:rPr lang="en-US" sz="2400" kern="1200"/>
                <a:t>“The system must produce 0.02 grams of hydrogen gas to run the fuel cell for 10 minutes.”</a:t>
              </a:r>
            </a:p>
          </p:txBody>
        </p:sp>
      </p:grpSp>
      <p:sp>
        <p:nvSpPr>
          <p:cNvPr id="8" name="TextBox 7">
            <a:extLst>
              <a:ext uri="{FF2B5EF4-FFF2-40B4-BE49-F238E27FC236}">
                <a16:creationId xmlns:a16="http://schemas.microsoft.com/office/drawing/2014/main" id="{1368E7C8-5062-AEAE-03E5-7DC39DB9FB2D}"/>
              </a:ext>
            </a:extLst>
          </p:cNvPr>
          <p:cNvSpPr txBox="1"/>
          <p:nvPr/>
        </p:nvSpPr>
        <p:spPr>
          <a:xfrm>
            <a:off x="11557000" y="6248400"/>
            <a:ext cx="520700" cy="261610"/>
          </a:xfrm>
          <a:prstGeom prst="rect">
            <a:avLst/>
          </a:prstGeom>
          <a:noFill/>
        </p:spPr>
        <p:txBody>
          <a:bodyPr wrap="square" rtlCol="0">
            <a:spAutoFit/>
          </a:bodyPr>
          <a:lstStyle/>
          <a:p>
            <a:r>
              <a:rPr lang="en-US" sz="1100">
                <a:solidFill>
                  <a:schemeClr val="bg1"/>
                </a:solidFill>
              </a:rPr>
              <a:t>15:00</a:t>
            </a:r>
          </a:p>
        </p:txBody>
      </p:sp>
    </p:spTree>
    <p:extLst>
      <p:ext uri="{BB962C8B-B14F-4D97-AF65-F5344CB8AC3E}">
        <p14:creationId xmlns:p14="http://schemas.microsoft.com/office/powerpoint/2010/main" val="1718364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6AE75-DCDC-7800-A51B-832B0685903A}"/>
              </a:ext>
            </a:extLst>
          </p:cNvPr>
          <p:cNvSpPr>
            <a:spLocks noGrp="1"/>
          </p:cNvSpPr>
          <p:nvPr>
            <p:ph type="title"/>
          </p:nvPr>
        </p:nvSpPr>
        <p:spPr/>
        <p:txBody>
          <a:bodyPr/>
          <a:lstStyle/>
          <a:p>
            <a:r>
              <a:rPr lang="en-US"/>
              <a:t>Rate of H2 Production</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83297EEC-6299-D924-2B6D-504618678982}"/>
                  </a:ext>
                </a:extLst>
              </p:cNvPr>
              <p:cNvSpPr>
                <a:spLocks noGrp="1"/>
              </p:cNvSpPr>
              <p:nvPr>
                <p:ph idx="1"/>
              </p:nvPr>
            </p:nvSpPr>
            <p:spPr>
              <a:xfrm>
                <a:off x="195309" y="3796467"/>
                <a:ext cx="10972060" cy="2713543"/>
              </a:xfrm>
            </p:spPr>
            <p:txBody>
              <a:bodyPr/>
              <a:lstStyle/>
              <a:p>
                <a:pPr marL="0" indent="0">
                  <a:buNone/>
                </a:pPr>
                <a14:m>
                  <m:oMathPara xmlns:m="http://schemas.openxmlformats.org/officeDocument/2006/math">
                    <m:oMathParaPr>
                      <m:jc m:val="centerGroup"/>
                    </m:oMathParaPr>
                    <m:oMath xmlns:m="http://schemas.openxmlformats.org/officeDocument/2006/math">
                      <m:f>
                        <m:fPr>
                          <m:ctrlPr>
                            <a:rPr lang="en-US" sz="3200" i="1" smtClean="0">
                              <a:effectLst/>
                              <a:latin typeface="Cambria Math" panose="02040503050406030204" pitchFamily="18" charset="0"/>
                              <a:ea typeface="Calibri" panose="020F0502020204030204" pitchFamily="34" charset="0"/>
                              <a:cs typeface="Arial" panose="020B0604020202020204" pitchFamily="34" charset="0"/>
                            </a:rPr>
                          </m:ctrlPr>
                        </m:fPr>
                        <m:num>
                          <m:r>
                            <a:rPr lang="en-US" sz="3200" i="1">
                              <a:effectLst/>
                              <a:latin typeface="Cambria Math" panose="02040503050406030204" pitchFamily="18" charset="0"/>
                              <a:ea typeface="Calibri" panose="020F0502020204030204" pitchFamily="34" charset="0"/>
                              <a:cs typeface="Arial" panose="020B0604020202020204" pitchFamily="34" charset="0"/>
                            </a:rPr>
                            <m:t>22.89 (</m:t>
                          </m:r>
                          <m:r>
                            <a:rPr lang="en-US" sz="3200" i="1">
                              <a:effectLst/>
                              <a:latin typeface="Cambria Math" panose="02040503050406030204" pitchFamily="18" charset="0"/>
                              <a:ea typeface="Calibri" panose="020F0502020204030204" pitchFamily="34" charset="0"/>
                              <a:cs typeface="Arial" panose="020B0604020202020204" pitchFamily="34" charset="0"/>
                            </a:rPr>
                            <m:t>𝐶</m:t>
                          </m:r>
                          <m:r>
                            <a:rPr lang="en-US" sz="3200" i="1">
                              <a:effectLst/>
                              <a:latin typeface="Cambria Math" panose="02040503050406030204" pitchFamily="18" charset="0"/>
                              <a:ea typeface="Calibri" panose="020F0502020204030204" pitchFamily="34" charset="0"/>
                              <a:cs typeface="Arial" panose="020B0604020202020204" pitchFamily="34" charset="0"/>
                            </a:rPr>
                            <m:t>)</m:t>
                          </m:r>
                        </m:num>
                        <m:den>
                          <m:r>
                            <a:rPr lang="en-US" sz="3200" i="1">
                              <a:effectLst/>
                              <a:latin typeface="Cambria Math" panose="02040503050406030204" pitchFamily="18" charset="0"/>
                              <a:ea typeface="Calibri" panose="020F0502020204030204" pitchFamily="34" charset="0"/>
                              <a:cs typeface="Arial" panose="020B0604020202020204" pitchFamily="34" charset="0"/>
                            </a:rPr>
                            <m:t>1 (</m:t>
                          </m:r>
                          <m:r>
                            <a:rPr lang="en-US" sz="3200" i="1">
                              <a:effectLst/>
                              <a:latin typeface="Cambria Math" panose="02040503050406030204" pitchFamily="18" charset="0"/>
                              <a:ea typeface="Calibri" panose="020F0502020204030204" pitchFamily="34" charset="0"/>
                              <a:cs typeface="Arial" panose="020B0604020202020204" pitchFamily="34" charset="0"/>
                            </a:rPr>
                            <m:t>𝑠</m:t>
                          </m:r>
                          <m:r>
                            <a:rPr lang="en-US" sz="3200" i="1">
                              <a:effectLst/>
                              <a:latin typeface="Cambria Math" panose="02040503050406030204" pitchFamily="18" charset="0"/>
                              <a:ea typeface="Calibri" panose="020F0502020204030204" pitchFamily="34" charset="0"/>
                              <a:cs typeface="Arial" panose="020B0604020202020204" pitchFamily="34" charset="0"/>
                            </a:rPr>
                            <m:t>)</m:t>
                          </m:r>
                        </m:den>
                      </m:f>
                      <m:r>
                        <a:rPr lang="en-US" sz="3200" i="1">
                          <a:effectLst/>
                          <a:latin typeface="Cambria Math" panose="02040503050406030204" pitchFamily="18" charset="0"/>
                          <a:ea typeface="Calibri" panose="020F0502020204030204" pitchFamily="34" charset="0"/>
                          <a:cs typeface="Arial" panose="020B0604020202020204" pitchFamily="34" charset="0"/>
                        </a:rPr>
                        <m:t>∗</m:t>
                      </m:r>
                      <m:r>
                        <a:rPr lang="en-US" sz="3200" b="0" i="1" smtClean="0">
                          <a:effectLst/>
                          <a:latin typeface="Cambria Math" panose="02040503050406030204" pitchFamily="18" charset="0"/>
                          <a:ea typeface="Calibri" panose="020F0502020204030204" pitchFamily="34" charset="0"/>
                          <a:cs typeface="Arial" panose="020B0604020202020204" pitchFamily="34" charset="0"/>
                        </a:rPr>
                        <m:t>600</m:t>
                      </m:r>
                      <m:d>
                        <m:dPr>
                          <m:ctrlPr>
                            <a:rPr lang="en-US" sz="3200" b="0" i="1" smtClean="0">
                              <a:effectLst/>
                              <a:latin typeface="Cambria Math" panose="02040503050406030204" pitchFamily="18" charset="0"/>
                              <a:ea typeface="Calibri" panose="020F0502020204030204" pitchFamily="34" charset="0"/>
                              <a:cs typeface="Arial" panose="020B0604020202020204" pitchFamily="34" charset="0"/>
                            </a:rPr>
                          </m:ctrlPr>
                        </m:dPr>
                        <m:e>
                          <m:r>
                            <a:rPr lang="en-US" sz="3200" b="0" i="1" smtClean="0">
                              <a:effectLst/>
                              <a:latin typeface="Cambria Math" panose="02040503050406030204" pitchFamily="18" charset="0"/>
                              <a:ea typeface="Calibri" panose="020F0502020204030204" pitchFamily="34" charset="0"/>
                              <a:cs typeface="Arial" panose="020B0604020202020204" pitchFamily="34" charset="0"/>
                            </a:rPr>
                            <m:t>𝑠</m:t>
                          </m:r>
                        </m:e>
                      </m:d>
                      <m:r>
                        <a:rPr lang="en-US" sz="3200" b="0" i="1" smtClean="0">
                          <a:effectLst/>
                          <a:latin typeface="Cambria Math" panose="02040503050406030204" pitchFamily="18" charset="0"/>
                          <a:ea typeface="Calibri" panose="020F0502020204030204" pitchFamily="34" charset="0"/>
                          <a:cs typeface="Arial" panose="020B0604020202020204" pitchFamily="34" charset="0"/>
                        </a:rPr>
                        <m:t>∗</m:t>
                      </m:r>
                      <m:f>
                        <m:fPr>
                          <m:ctrlPr>
                            <a:rPr lang="en-US" sz="3200" i="1">
                              <a:effectLst/>
                              <a:latin typeface="Cambria Math" panose="02040503050406030204" pitchFamily="18" charset="0"/>
                              <a:ea typeface="Calibri" panose="020F0502020204030204" pitchFamily="34" charset="0"/>
                              <a:cs typeface="Arial" panose="020B0604020202020204" pitchFamily="34" charset="0"/>
                            </a:rPr>
                          </m:ctrlPr>
                        </m:fPr>
                        <m:num>
                          <m:r>
                            <a:rPr lang="en-US" sz="3200" b="0" i="1" smtClean="0">
                              <a:effectLst/>
                              <a:latin typeface="Cambria Math" panose="02040503050406030204" pitchFamily="18" charset="0"/>
                              <a:ea typeface="Calibri" panose="020F0502020204030204" pitchFamily="34" charset="0"/>
                              <a:cs typeface="Arial" panose="020B0604020202020204" pitchFamily="34" charset="0"/>
                            </a:rPr>
                            <m:t>1</m:t>
                          </m:r>
                          <m:r>
                            <a:rPr lang="en-US" sz="3200" i="1">
                              <a:effectLst/>
                              <a:latin typeface="Cambria Math" panose="02040503050406030204" pitchFamily="18" charset="0"/>
                              <a:ea typeface="Calibri" panose="020F0502020204030204" pitchFamily="34" charset="0"/>
                              <a:cs typeface="Arial" panose="020B0604020202020204" pitchFamily="34" charset="0"/>
                            </a:rPr>
                            <m:t> </m:t>
                          </m:r>
                          <m:d>
                            <m:dPr>
                              <m:ctrlPr>
                                <a:rPr lang="en-US" sz="3200" i="1">
                                  <a:effectLst/>
                                  <a:latin typeface="Cambria Math" panose="02040503050406030204" pitchFamily="18" charset="0"/>
                                  <a:ea typeface="Calibri" panose="020F0502020204030204" pitchFamily="34" charset="0"/>
                                  <a:cs typeface="Arial" panose="020B0604020202020204" pitchFamily="34" charset="0"/>
                                </a:rPr>
                              </m:ctrlPr>
                            </m:dPr>
                            <m:e>
                              <m:r>
                                <a:rPr lang="en-US" sz="3200" b="0" i="1" smtClean="0">
                                  <a:effectLst/>
                                  <a:latin typeface="Cambria Math" panose="02040503050406030204" pitchFamily="18" charset="0"/>
                                  <a:ea typeface="Calibri" panose="020F0502020204030204" pitchFamily="34" charset="0"/>
                                  <a:cs typeface="Arial" panose="020B0604020202020204" pitchFamily="34" charset="0"/>
                                </a:rPr>
                                <m:t>𝑚𝑜𝑙</m:t>
                              </m:r>
                              <m:r>
                                <a:rPr lang="en-US" sz="3200" b="0" i="1" smtClean="0">
                                  <a:effectLst/>
                                  <a:latin typeface="Cambria Math" panose="02040503050406030204" pitchFamily="18" charset="0"/>
                                  <a:ea typeface="Calibri" panose="020F0502020204030204" pitchFamily="34" charset="0"/>
                                  <a:cs typeface="Arial" panose="020B0604020202020204" pitchFamily="34" charset="0"/>
                                </a:rPr>
                                <m:t> </m:t>
                              </m:r>
                              <m:sSup>
                                <m:sSupPr>
                                  <m:ctrlPr>
                                    <a:rPr lang="en-US" sz="3200" b="0" i="1" smtClean="0">
                                      <a:effectLst/>
                                      <a:latin typeface="Cambria Math" panose="02040503050406030204" pitchFamily="18" charset="0"/>
                                      <a:cs typeface="Arial" panose="020B0604020202020204" pitchFamily="34" charset="0"/>
                                    </a:rPr>
                                  </m:ctrlPr>
                                </m:sSupPr>
                                <m:e>
                                  <m:r>
                                    <a:rPr lang="en-US" sz="3200" b="0" i="1" smtClean="0">
                                      <a:effectLst/>
                                      <a:latin typeface="Cambria Math" panose="02040503050406030204" pitchFamily="18" charset="0"/>
                                      <a:cs typeface="Arial" panose="020B0604020202020204" pitchFamily="34" charset="0"/>
                                    </a:rPr>
                                    <m:t>𝑒</m:t>
                                  </m:r>
                                </m:e>
                                <m:sup>
                                  <m:r>
                                    <a:rPr lang="en-US" sz="3200" b="0" i="1" smtClean="0">
                                      <a:effectLst/>
                                      <a:latin typeface="Cambria Math" panose="02040503050406030204" pitchFamily="18" charset="0"/>
                                      <a:cs typeface="Arial" panose="020B0604020202020204" pitchFamily="34" charset="0"/>
                                    </a:rPr>
                                    <m:t>−</m:t>
                                  </m:r>
                                </m:sup>
                              </m:sSup>
                            </m:e>
                          </m:d>
                        </m:num>
                        <m:den>
                          <m:r>
                            <a:rPr lang="en-US" sz="3200" i="1">
                              <a:effectLst/>
                              <a:latin typeface="Cambria Math" panose="02040503050406030204" pitchFamily="18" charset="0"/>
                              <a:ea typeface="Calibri" panose="020F0502020204030204" pitchFamily="34" charset="0"/>
                              <a:cs typeface="Arial" panose="020B0604020202020204" pitchFamily="34" charset="0"/>
                            </a:rPr>
                            <m:t>96,485 </m:t>
                          </m:r>
                          <m:d>
                            <m:dPr>
                              <m:ctrlPr>
                                <a:rPr lang="en-US" sz="3200" i="1">
                                  <a:effectLst/>
                                  <a:latin typeface="Cambria Math" panose="02040503050406030204" pitchFamily="18" charset="0"/>
                                  <a:ea typeface="Calibri" panose="020F0502020204030204" pitchFamily="34" charset="0"/>
                                  <a:cs typeface="Arial" panose="020B0604020202020204" pitchFamily="34" charset="0"/>
                                </a:rPr>
                              </m:ctrlPr>
                            </m:dPr>
                            <m:e>
                              <m:r>
                                <a:rPr lang="en-US" sz="3200" i="1">
                                  <a:effectLst/>
                                  <a:latin typeface="Cambria Math" panose="02040503050406030204" pitchFamily="18" charset="0"/>
                                  <a:ea typeface="Calibri" panose="020F0502020204030204" pitchFamily="34" charset="0"/>
                                  <a:cs typeface="Arial" panose="020B0604020202020204" pitchFamily="34" charset="0"/>
                                </a:rPr>
                                <m:t>𝐶</m:t>
                              </m:r>
                            </m:e>
                          </m:d>
                        </m:den>
                      </m:f>
                      <m:r>
                        <a:rPr lang="en-US" sz="3200" i="1">
                          <a:effectLst/>
                          <a:latin typeface="Cambria Math" panose="02040503050406030204" pitchFamily="18" charset="0"/>
                          <a:ea typeface="Calibri" panose="020F0502020204030204" pitchFamily="34" charset="0"/>
                          <a:cs typeface="Arial" panose="020B0604020202020204" pitchFamily="34" charset="0"/>
                        </a:rPr>
                        <m:t>∗</m:t>
                      </m:r>
                      <m:f>
                        <m:fPr>
                          <m:ctrlPr>
                            <a:rPr lang="en-US" sz="3200" i="1">
                              <a:effectLst/>
                              <a:latin typeface="Cambria Math" panose="02040503050406030204" pitchFamily="18" charset="0"/>
                              <a:ea typeface="Calibri" panose="020F0502020204030204" pitchFamily="34" charset="0"/>
                              <a:cs typeface="Arial" panose="020B0604020202020204" pitchFamily="34" charset="0"/>
                            </a:rPr>
                          </m:ctrlPr>
                        </m:fPr>
                        <m:num>
                          <m:r>
                            <a:rPr lang="en-US" sz="3200" i="1">
                              <a:effectLst/>
                              <a:latin typeface="Cambria Math" panose="02040503050406030204" pitchFamily="18" charset="0"/>
                              <a:ea typeface="Calibri" panose="020F0502020204030204" pitchFamily="34" charset="0"/>
                              <a:cs typeface="Arial" panose="020B0604020202020204" pitchFamily="34" charset="0"/>
                            </a:rPr>
                            <m:t>4 </m:t>
                          </m:r>
                          <m:d>
                            <m:dPr>
                              <m:ctrlPr>
                                <a:rPr lang="en-US" sz="3200" i="1">
                                  <a:effectLst/>
                                  <a:latin typeface="Cambria Math" panose="02040503050406030204" pitchFamily="18" charset="0"/>
                                  <a:ea typeface="Calibri" panose="020F0502020204030204" pitchFamily="34" charset="0"/>
                                  <a:cs typeface="Arial" panose="020B0604020202020204" pitchFamily="34" charset="0"/>
                                </a:rPr>
                              </m:ctrlPr>
                            </m:dPr>
                            <m:e>
                              <m:r>
                                <a:rPr lang="en-US" sz="3200" i="1">
                                  <a:effectLst/>
                                  <a:latin typeface="Cambria Math" panose="02040503050406030204" pitchFamily="18" charset="0"/>
                                  <a:ea typeface="Calibri" panose="020F0502020204030204" pitchFamily="34" charset="0"/>
                                  <a:cs typeface="Arial" panose="020B0604020202020204" pitchFamily="34" charset="0"/>
                                </a:rPr>
                                <m:t>𝑚𝑜𝑙</m:t>
                              </m:r>
                              <m:r>
                                <a:rPr lang="en-US" sz="3200" i="1">
                                  <a:effectLst/>
                                  <a:latin typeface="Cambria Math" panose="02040503050406030204" pitchFamily="18" charset="0"/>
                                  <a:ea typeface="Calibri" panose="020F0502020204030204" pitchFamily="34" charset="0"/>
                                  <a:cs typeface="Arial" panose="020B0604020202020204" pitchFamily="34" charset="0"/>
                                </a:rPr>
                                <m:t> </m:t>
                              </m:r>
                              <m:sSup>
                                <m:sSupPr>
                                  <m:ctrlPr>
                                    <a:rPr lang="en-US" sz="3200" i="1">
                                      <a:effectLst/>
                                      <a:latin typeface="Cambria Math" panose="02040503050406030204" pitchFamily="18" charset="0"/>
                                      <a:ea typeface="Calibri" panose="020F0502020204030204" pitchFamily="34" charset="0"/>
                                      <a:cs typeface="Arial" panose="020B0604020202020204" pitchFamily="34" charset="0"/>
                                    </a:rPr>
                                  </m:ctrlPr>
                                </m:sSupPr>
                                <m:e>
                                  <m:r>
                                    <a:rPr lang="en-US" sz="3200" i="1">
                                      <a:effectLst/>
                                      <a:latin typeface="Cambria Math" panose="02040503050406030204" pitchFamily="18" charset="0"/>
                                      <a:ea typeface="Calibri" panose="020F0502020204030204" pitchFamily="34" charset="0"/>
                                      <a:cs typeface="Arial" panose="020B0604020202020204" pitchFamily="34" charset="0"/>
                                    </a:rPr>
                                    <m:t>𝐻</m:t>
                                  </m:r>
                                </m:e>
                                <m:sup>
                                  <m:r>
                                    <a:rPr lang="en-US" sz="3200" i="1">
                                      <a:effectLst/>
                                      <a:latin typeface="Cambria Math" panose="02040503050406030204" pitchFamily="18" charset="0"/>
                                      <a:ea typeface="Calibri" panose="020F0502020204030204" pitchFamily="34" charset="0"/>
                                      <a:cs typeface="Arial" panose="020B0604020202020204" pitchFamily="34" charset="0"/>
                                    </a:rPr>
                                    <m:t>+</m:t>
                                  </m:r>
                                </m:sup>
                              </m:sSup>
                            </m:e>
                          </m:d>
                        </m:num>
                        <m:den>
                          <m:r>
                            <a:rPr lang="en-US" sz="3200" i="1">
                              <a:effectLst/>
                              <a:latin typeface="Cambria Math" panose="02040503050406030204" pitchFamily="18" charset="0"/>
                              <a:ea typeface="Calibri" panose="020F0502020204030204" pitchFamily="34" charset="0"/>
                              <a:cs typeface="Arial" panose="020B0604020202020204" pitchFamily="34" charset="0"/>
                            </a:rPr>
                            <m:t>4 </m:t>
                          </m:r>
                          <m:d>
                            <m:dPr>
                              <m:ctrlPr>
                                <a:rPr lang="en-US" sz="3200" i="1">
                                  <a:effectLst/>
                                  <a:latin typeface="Cambria Math" panose="02040503050406030204" pitchFamily="18" charset="0"/>
                                  <a:ea typeface="Calibri" panose="020F0502020204030204" pitchFamily="34" charset="0"/>
                                  <a:cs typeface="Arial" panose="020B0604020202020204" pitchFamily="34" charset="0"/>
                                </a:rPr>
                              </m:ctrlPr>
                            </m:dPr>
                            <m:e>
                              <m:r>
                                <a:rPr lang="en-US" sz="3200" i="1">
                                  <a:effectLst/>
                                  <a:latin typeface="Cambria Math" panose="02040503050406030204" pitchFamily="18" charset="0"/>
                                  <a:ea typeface="Calibri" panose="020F0502020204030204" pitchFamily="34" charset="0"/>
                                  <a:cs typeface="Arial" panose="020B0604020202020204" pitchFamily="34" charset="0"/>
                                </a:rPr>
                                <m:t>𝑚𝑜𝑙</m:t>
                              </m:r>
                              <m:r>
                                <a:rPr lang="en-US" sz="3200" i="1">
                                  <a:effectLst/>
                                  <a:latin typeface="Cambria Math" panose="02040503050406030204" pitchFamily="18" charset="0"/>
                                  <a:ea typeface="Calibri" panose="020F0502020204030204" pitchFamily="34" charset="0"/>
                                  <a:cs typeface="Arial" panose="020B0604020202020204" pitchFamily="34" charset="0"/>
                                </a:rPr>
                                <m:t> </m:t>
                              </m:r>
                              <m:sSup>
                                <m:sSupPr>
                                  <m:ctrlPr>
                                    <a:rPr lang="en-US" sz="3200" i="1">
                                      <a:effectLst/>
                                      <a:latin typeface="Cambria Math" panose="02040503050406030204" pitchFamily="18" charset="0"/>
                                      <a:ea typeface="Calibri" panose="020F0502020204030204" pitchFamily="34" charset="0"/>
                                      <a:cs typeface="Arial" panose="020B0604020202020204" pitchFamily="34" charset="0"/>
                                    </a:rPr>
                                  </m:ctrlPr>
                                </m:sSupPr>
                                <m:e>
                                  <m:r>
                                    <a:rPr lang="en-US" sz="3200" i="1">
                                      <a:effectLst/>
                                      <a:latin typeface="Cambria Math" panose="02040503050406030204" pitchFamily="18" charset="0"/>
                                      <a:ea typeface="Calibri" panose="020F0502020204030204" pitchFamily="34" charset="0"/>
                                      <a:cs typeface="Arial" panose="020B0604020202020204" pitchFamily="34" charset="0"/>
                                    </a:rPr>
                                    <m:t>𝑒</m:t>
                                  </m:r>
                                </m:e>
                                <m:sup>
                                  <m:r>
                                    <a:rPr lang="en-US" sz="3200" i="1">
                                      <a:effectLst/>
                                      <a:latin typeface="Cambria Math" panose="02040503050406030204" pitchFamily="18" charset="0"/>
                                      <a:ea typeface="Calibri" panose="020F0502020204030204" pitchFamily="34" charset="0"/>
                                      <a:cs typeface="Arial" panose="020B0604020202020204" pitchFamily="34" charset="0"/>
                                    </a:rPr>
                                    <m:t>−</m:t>
                                  </m:r>
                                </m:sup>
                              </m:sSup>
                            </m:e>
                          </m:d>
                        </m:den>
                      </m:f>
                      <m:r>
                        <a:rPr lang="en-US" sz="3200" i="1">
                          <a:effectLst/>
                          <a:latin typeface="Cambria Math" panose="02040503050406030204" pitchFamily="18" charset="0"/>
                          <a:ea typeface="Calibri" panose="020F0502020204030204" pitchFamily="34" charset="0"/>
                          <a:cs typeface="Arial" panose="020B0604020202020204" pitchFamily="34" charset="0"/>
                        </a:rPr>
                        <m:t>∗</m:t>
                      </m:r>
                      <m:f>
                        <m:fPr>
                          <m:ctrlPr>
                            <a:rPr lang="en-US" sz="3200" i="1">
                              <a:effectLst/>
                              <a:latin typeface="Cambria Math" panose="02040503050406030204" pitchFamily="18" charset="0"/>
                              <a:ea typeface="Calibri" panose="020F0502020204030204" pitchFamily="34" charset="0"/>
                              <a:cs typeface="Arial" panose="020B0604020202020204" pitchFamily="34" charset="0"/>
                            </a:rPr>
                          </m:ctrlPr>
                        </m:fPr>
                        <m:num>
                          <m:r>
                            <a:rPr lang="en-US" sz="3200" i="1">
                              <a:effectLst/>
                              <a:latin typeface="Cambria Math" panose="02040503050406030204" pitchFamily="18" charset="0"/>
                              <a:ea typeface="Calibri" panose="020F0502020204030204" pitchFamily="34" charset="0"/>
                              <a:cs typeface="Arial" panose="020B0604020202020204" pitchFamily="34" charset="0"/>
                            </a:rPr>
                            <m:t>1.007 </m:t>
                          </m:r>
                          <m:d>
                            <m:dPr>
                              <m:ctrlPr>
                                <a:rPr lang="en-US" sz="3200" i="1">
                                  <a:effectLst/>
                                  <a:latin typeface="Cambria Math" panose="02040503050406030204" pitchFamily="18" charset="0"/>
                                  <a:ea typeface="Calibri" panose="020F0502020204030204" pitchFamily="34" charset="0"/>
                                  <a:cs typeface="Arial" panose="020B0604020202020204" pitchFamily="34" charset="0"/>
                                </a:rPr>
                              </m:ctrlPr>
                            </m:dPr>
                            <m:e>
                              <m:r>
                                <a:rPr lang="en-US" sz="3200" i="1">
                                  <a:effectLst/>
                                  <a:latin typeface="Cambria Math" panose="02040503050406030204" pitchFamily="18" charset="0"/>
                                  <a:ea typeface="Calibri" panose="020F0502020204030204" pitchFamily="34" charset="0"/>
                                  <a:cs typeface="Arial" panose="020B0604020202020204" pitchFamily="34" charset="0"/>
                                </a:rPr>
                                <m:t>𝑔</m:t>
                              </m:r>
                              <m:r>
                                <a:rPr lang="en-US" sz="3200" i="1">
                                  <a:effectLst/>
                                  <a:latin typeface="Cambria Math" panose="02040503050406030204" pitchFamily="18" charset="0"/>
                                  <a:ea typeface="Calibri" panose="020F0502020204030204" pitchFamily="34" charset="0"/>
                                  <a:cs typeface="Arial" panose="020B0604020202020204" pitchFamily="34" charset="0"/>
                                </a:rPr>
                                <m:t> </m:t>
                              </m:r>
                              <m:sSup>
                                <m:sSupPr>
                                  <m:ctrlPr>
                                    <a:rPr lang="en-US" sz="3200" i="1">
                                      <a:effectLst/>
                                      <a:latin typeface="Cambria Math" panose="02040503050406030204" pitchFamily="18" charset="0"/>
                                      <a:ea typeface="Calibri" panose="020F0502020204030204" pitchFamily="34" charset="0"/>
                                      <a:cs typeface="Arial" panose="020B0604020202020204" pitchFamily="34" charset="0"/>
                                    </a:rPr>
                                  </m:ctrlPr>
                                </m:sSupPr>
                                <m:e>
                                  <m:r>
                                    <a:rPr lang="en-US" sz="3200" i="1">
                                      <a:effectLst/>
                                      <a:latin typeface="Cambria Math" panose="02040503050406030204" pitchFamily="18" charset="0"/>
                                      <a:ea typeface="Calibri" panose="020F0502020204030204" pitchFamily="34" charset="0"/>
                                      <a:cs typeface="Arial" panose="020B0604020202020204" pitchFamily="34" charset="0"/>
                                    </a:rPr>
                                    <m:t>𝐻</m:t>
                                  </m:r>
                                </m:e>
                                <m:sup>
                                  <m:r>
                                    <a:rPr lang="en-US" sz="3200" i="1">
                                      <a:effectLst/>
                                      <a:latin typeface="Cambria Math" panose="02040503050406030204" pitchFamily="18" charset="0"/>
                                      <a:ea typeface="Calibri" panose="020F0502020204030204" pitchFamily="34" charset="0"/>
                                      <a:cs typeface="Arial" panose="020B0604020202020204" pitchFamily="34" charset="0"/>
                                    </a:rPr>
                                    <m:t>+</m:t>
                                  </m:r>
                                </m:sup>
                              </m:sSup>
                            </m:e>
                          </m:d>
                        </m:num>
                        <m:den>
                          <m:r>
                            <a:rPr lang="en-US" sz="3200" i="1">
                              <a:effectLst/>
                              <a:latin typeface="Cambria Math" panose="02040503050406030204" pitchFamily="18" charset="0"/>
                              <a:ea typeface="Calibri" panose="020F0502020204030204" pitchFamily="34" charset="0"/>
                              <a:cs typeface="Arial" panose="020B0604020202020204" pitchFamily="34" charset="0"/>
                            </a:rPr>
                            <m:t>1 </m:t>
                          </m:r>
                          <m:d>
                            <m:dPr>
                              <m:ctrlPr>
                                <a:rPr lang="en-US" sz="3200" i="1">
                                  <a:effectLst/>
                                  <a:latin typeface="Cambria Math" panose="02040503050406030204" pitchFamily="18" charset="0"/>
                                  <a:ea typeface="Calibri" panose="020F0502020204030204" pitchFamily="34" charset="0"/>
                                  <a:cs typeface="Arial" panose="020B0604020202020204" pitchFamily="34" charset="0"/>
                                </a:rPr>
                              </m:ctrlPr>
                            </m:dPr>
                            <m:e>
                              <m:r>
                                <a:rPr lang="en-US" sz="3200" i="1">
                                  <a:effectLst/>
                                  <a:latin typeface="Cambria Math" panose="02040503050406030204" pitchFamily="18" charset="0"/>
                                  <a:ea typeface="Calibri" panose="020F0502020204030204" pitchFamily="34" charset="0"/>
                                  <a:cs typeface="Arial" panose="020B0604020202020204" pitchFamily="34" charset="0"/>
                                </a:rPr>
                                <m:t>𝑚𝑜𝑙</m:t>
                              </m:r>
                              <m:r>
                                <a:rPr lang="en-US" sz="3200" i="1">
                                  <a:effectLst/>
                                  <a:latin typeface="Cambria Math" panose="02040503050406030204" pitchFamily="18" charset="0"/>
                                  <a:ea typeface="Calibri" panose="020F0502020204030204" pitchFamily="34" charset="0"/>
                                  <a:cs typeface="Arial" panose="020B0604020202020204" pitchFamily="34" charset="0"/>
                                </a:rPr>
                                <m:t> </m:t>
                              </m:r>
                              <m:sSup>
                                <m:sSupPr>
                                  <m:ctrlPr>
                                    <a:rPr lang="en-US" sz="3200" i="1">
                                      <a:effectLst/>
                                      <a:latin typeface="Cambria Math" panose="02040503050406030204" pitchFamily="18" charset="0"/>
                                      <a:ea typeface="Calibri" panose="020F0502020204030204" pitchFamily="34" charset="0"/>
                                      <a:cs typeface="Arial" panose="020B0604020202020204" pitchFamily="34" charset="0"/>
                                    </a:rPr>
                                  </m:ctrlPr>
                                </m:sSupPr>
                                <m:e>
                                  <m:r>
                                    <a:rPr lang="en-US" sz="3200" i="1">
                                      <a:effectLst/>
                                      <a:latin typeface="Cambria Math" panose="02040503050406030204" pitchFamily="18" charset="0"/>
                                      <a:ea typeface="Calibri" panose="020F0502020204030204" pitchFamily="34" charset="0"/>
                                      <a:cs typeface="Arial" panose="020B0604020202020204" pitchFamily="34" charset="0"/>
                                    </a:rPr>
                                    <m:t>𝐻</m:t>
                                  </m:r>
                                </m:e>
                                <m:sup>
                                  <m:r>
                                    <a:rPr lang="en-US" sz="3200" i="1">
                                      <a:effectLst/>
                                      <a:latin typeface="Cambria Math" panose="02040503050406030204" pitchFamily="18" charset="0"/>
                                      <a:ea typeface="Calibri" panose="020F0502020204030204" pitchFamily="34" charset="0"/>
                                      <a:cs typeface="Arial" panose="020B0604020202020204" pitchFamily="34" charset="0"/>
                                    </a:rPr>
                                    <m:t>+</m:t>
                                  </m:r>
                                </m:sup>
                              </m:sSup>
                            </m:e>
                          </m:d>
                        </m:den>
                      </m:f>
                    </m:oMath>
                  </m:oMathPara>
                </a14:m>
                <a:endParaRPr lang="en-US" sz="3200" i="1">
                  <a:effectLst/>
                  <a:latin typeface="Cambria Math" panose="02040503050406030204" pitchFamily="18" charset="0"/>
                  <a:ea typeface="Calibri" panose="020F0502020204030204" pitchFamily="34" charset="0"/>
                  <a:cs typeface="Arial" panose="020B0604020202020204" pitchFamily="34" charset="0"/>
                </a:endParaRPr>
              </a:p>
              <a:p>
                <a:pPr marL="0" indent="0">
                  <a:buNone/>
                </a:pPr>
                <a:endParaRPr lang="en-US" sz="3200" i="1">
                  <a:latin typeface="Cambria Math" panose="02040503050406030204" pitchFamily="18" charset="0"/>
                  <a:ea typeface="Calibri" panose="020F0502020204030204" pitchFamily="34" charset="0"/>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r>
                        <a:rPr lang="en-US" sz="3200" i="1">
                          <a:effectLst/>
                          <a:latin typeface="Cambria Math" panose="02040503050406030204" pitchFamily="18" charset="0"/>
                          <a:ea typeface="Calibri" panose="020F0502020204030204" pitchFamily="34" charset="0"/>
                          <a:cs typeface="Arial" panose="020B0604020202020204" pitchFamily="34" charset="0"/>
                        </a:rPr>
                        <m:t>=0.142 (</m:t>
                      </m:r>
                      <m:r>
                        <a:rPr lang="en-US" sz="3200" i="1">
                          <a:effectLst/>
                          <a:latin typeface="Cambria Math" panose="02040503050406030204" pitchFamily="18" charset="0"/>
                          <a:ea typeface="Calibri" panose="020F0502020204030204" pitchFamily="34" charset="0"/>
                          <a:cs typeface="Arial" panose="020B0604020202020204" pitchFamily="34" charset="0"/>
                        </a:rPr>
                        <m:t>𝑔</m:t>
                      </m:r>
                      <m:r>
                        <a:rPr lang="en-US" sz="3200" i="1">
                          <a:effectLst/>
                          <a:latin typeface="Cambria Math" panose="02040503050406030204" pitchFamily="18" charset="0"/>
                          <a:ea typeface="Calibri" panose="020F0502020204030204" pitchFamily="34" charset="0"/>
                          <a:cs typeface="Arial" panose="020B0604020202020204" pitchFamily="34" charset="0"/>
                        </a:rPr>
                        <m:t>/10</m:t>
                      </m:r>
                      <m:r>
                        <a:rPr lang="en-US" sz="3200" b="0" i="1" smtClean="0">
                          <a:effectLst/>
                          <a:latin typeface="Cambria Math" panose="02040503050406030204" pitchFamily="18" charset="0"/>
                          <a:ea typeface="Calibri" panose="020F0502020204030204" pitchFamily="34" charset="0"/>
                          <a:cs typeface="Arial" panose="020B0604020202020204" pitchFamily="34" charset="0"/>
                        </a:rPr>
                        <m:t>𝑚𝑖𝑛</m:t>
                      </m:r>
                      <m:sSub>
                        <m:sSubPr>
                          <m:ctrlPr>
                            <a:rPr lang="en-US" sz="3200" b="0" i="1" smtClean="0">
                              <a:effectLst/>
                              <a:latin typeface="Cambria Math" panose="02040503050406030204" pitchFamily="18" charset="0"/>
                              <a:cs typeface="Arial" panose="020B0604020202020204" pitchFamily="34" charset="0"/>
                            </a:rPr>
                          </m:ctrlPr>
                        </m:sSubPr>
                        <m:e>
                          <m:r>
                            <a:rPr lang="en-US" sz="3200" b="0" i="1" smtClean="0">
                              <a:effectLst/>
                              <a:latin typeface="Cambria Math" panose="02040503050406030204" pitchFamily="18" charset="0"/>
                              <a:cs typeface="Arial" panose="020B0604020202020204" pitchFamily="34" charset="0"/>
                            </a:rPr>
                            <m:t> </m:t>
                          </m:r>
                          <m:r>
                            <a:rPr lang="en-US" sz="3200" b="0" i="1" smtClean="0">
                              <a:effectLst/>
                              <a:latin typeface="Cambria Math" panose="02040503050406030204" pitchFamily="18" charset="0"/>
                              <a:cs typeface="Arial" panose="020B0604020202020204" pitchFamily="34" charset="0"/>
                            </a:rPr>
                            <m:t>𝐻</m:t>
                          </m:r>
                        </m:e>
                        <m:sub>
                          <m:r>
                            <a:rPr lang="en-US" sz="3200" b="0" i="1" smtClean="0">
                              <a:effectLst/>
                              <a:latin typeface="Cambria Math" panose="02040503050406030204" pitchFamily="18" charset="0"/>
                              <a:cs typeface="Arial" panose="020B0604020202020204" pitchFamily="34" charset="0"/>
                            </a:rPr>
                            <m:t>2</m:t>
                          </m:r>
                        </m:sub>
                      </m:sSub>
                      <m:r>
                        <a:rPr lang="en-US" sz="3200" i="1">
                          <a:effectLst/>
                          <a:latin typeface="Cambria Math" panose="02040503050406030204" pitchFamily="18" charset="0"/>
                          <a:ea typeface="Calibri" panose="020F0502020204030204" pitchFamily="34" charset="0"/>
                          <a:cs typeface="Arial" panose="020B0604020202020204" pitchFamily="34" charset="0"/>
                        </a:rPr>
                        <m:t>)</m:t>
                      </m:r>
                    </m:oMath>
                  </m:oMathPara>
                </a14:m>
                <a:endParaRPr lang="en-US" sz="3200">
                  <a:effectLst/>
                  <a:latin typeface="Times New Roman" panose="02020603050405020304" pitchFamily="18" charset="0"/>
                  <a:ea typeface="Calibri" panose="020F0502020204030204" pitchFamily="34" charset="0"/>
                  <a:cs typeface="Arial" panose="020B0604020202020204" pitchFamily="34" charset="0"/>
                </a:endParaRPr>
              </a:p>
              <a:p>
                <a:pPr marL="0" indent="0">
                  <a:buNone/>
                </a:pPr>
                <a:endParaRPr lang="en-US" sz="3600">
                  <a:effectLst/>
                  <a:latin typeface="Times New Roman" panose="02020603050405020304" pitchFamily="18" charset="0"/>
                  <a:ea typeface="Calibri" panose="020F0502020204030204" pitchFamily="34" charset="0"/>
                  <a:cs typeface="Arial" panose="020B0604020202020204" pitchFamily="34" charset="0"/>
                </a:endParaRPr>
              </a:p>
              <a:p>
                <a:endParaRPr lang="en-US"/>
              </a:p>
            </p:txBody>
          </p:sp>
        </mc:Choice>
        <mc:Fallback>
          <p:sp>
            <p:nvSpPr>
              <p:cNvPr id="4" name="Content Placeholder 3">
                <a:extLst>
                  <a:ext uri="{FF2B5EF4-FFF2-40B4-BE49-F238E27FC236}">
                    <a16:creationId xmlns:a16="http://schemas.microsoft.com/office/drawing/2014/main" id="{83297EEC-6299-D924-2B6D-504618678982}"/>
                  </a:ext>
                </a:extLst>
              </p:cNvPr>
              <p:cNvSpPr>
                <a:spLocks noGrp="1" noRot="1" noChangeAspect="1" noMove="1" noResize="1" noEditPoints="1" noAdjustHandles="1" noChangeArrowheads="1" noChangeShapeType="1" noTextEdit="1"/>
              </p:cNvSpPr>
              <p:nvPr>
                <p:ph idx="1"/>
              </p:nvPr>
            </p:nvSpPr>
            <p:spPr>
              <a:xfrm>
                <a:off x="195309" y="3796467"/>
                <a:ext cx="10972060" cy="2713543"/>
              </a:xfrm>
              <a:blipFill>
                <a:blip r:embed="rId3"/>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B5F24BE6-AF8B-D045-F258-AF110202A7CA}"/>
              </a:ext>
            </a:extLst>
          </p:cNvPr>
          <p:cNvSpPr txBox="1"/>
          <p:nvPr/>
        </p:nvSpPr>
        <p:spPr>
          <a:xfrm>
            <a:off x="11557000" y="6248400"/>
            <a:ext cx="520700" cy="261610"/>
          </a:xfrm>
          <a:prstGeom prst="rect">
            <a:avLst/>
          </a:prstGeom>
          <a:noFill/>
        </p:spPr>
        <p:txBody>
          <a:bodyPr wrap="square" rtlCol="0">
            <a:spAutoFit/>
          </a:bodyPr>
          <a:lstStyle/>
          <a:p>
            <a:r>
              <a:rPr lang="en-US" sz="1100">
                <a:solidFill>
                  <a:schemeClr val="bg1"/>
                </a:solidFill>
              </a:rPr>
              <a:t>16:00</a:t>
            </a:r>
          </a:p>
        </p:txBody>
      </p:sp>
      <p:sp>
        <p:nvSpPr>
          <p:cNvPr id="5" name="TextBox 4">
            <a:extLst>
              <a:ext uri="{FF2B5EF4-FFF2-40B4-BE49-F238E27FC236}">
                <a16:creationId xmlns:a16="http://schemas.microsoft.com/office/drawing/2014/main" id="{00D6513D-B2F3-290B-3745-AC2828A9A872}"/>
              </a:ext>
            </a:extLst>
          </p:cNvPr>
          <p:cNvSpPr txBox="1"/>
          <p:nvPr/>
        </p:nvSpPr>
        <p:spPr>
          <a:xfrm>
            <a:off x="838200" y="1808748"/>
            <a:ext cx="3160450" cy="369332"/>
          </a:xfrm>
          <a:prstGeom prst="rect">
            <a:avLst/>
          </a:prstGeom>
          <a:noFill/>
        </p:spPr>
        <p:txBody>
          <a:bodyPr wrap="square" rtlCol="0">
            <a:spAutoFit/>
          </a:bodyPr>
          <a:lstStyle/>
          <a:p>
            <a:r>
              <a:rPr lang="en-US"/>
              <a:t>Faraday’s Law of Electrolysis</a:t>
            </a:r>
          </a:p>
        </p:txBody>
      </p:sp>
      <mc:AlternateContent xmlns:mc="http://schemas.openxmlformats.org/markup-compatibility/2006" xmlns:a14="http://schemas.microsoft.com/office/drawing/2010/main">
        <mc:Choice Requires="a14">
          <p:sp>
            <p:nvSpPr>
              <p:cNvPr id="6" name="Content Placeholder 3">
                <a:extLst>
                  <a:ext uri="{FF2B5EF4-FFF2-40B4-BE49-F238E27FC236}">
                    <a16:creationId xmlns:a16="http://schemas.microsoft.com/office/drawing/2014/main" id="{7590E0A4-719A-8BC9-7311-41EAB006515F}"/>
                  </a:ext>
                </a:extLst>
              </p:cNvPr>
              <p:cNvSpPr txBox="1">
                <a:spLocks/>
              </p:cNvSpPr>
              <p:nvPr/>
            </p:nvSpPr>
            <p:spPr>
              <a:xfrm>
                <a:off x="1041400" y="2178080"/>
                <a:ext cx="10515600"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lang="en-US" sz="3200" i="1" smtClean="0">
                              <a:latin typeface="Cambria Math" panose="02040503050406030204" pitchFamily="18" charset="0"/>
                              <a:ea typeface="Calibri" panose="020F0502020204030204" pitchFamily="34" charset="0"/>
                              <a:cs typeface="Arial" panose="020B0604020202020204" pitchFamily="34" charset="0"/>
                            </a:rPr>
                          </m:ctrlPr>
                        </m:fPr>
                        <m:num>
                          <m:r>
                            <a:rPr lang="en-US" sz="3200" b="0" i="1" smtClean="0">
                              <a:latin typeface="Cambria Math" panose="02040503050406030204" pitchFamily="18" charset="0"/>
                              <a:ea typeface="Calibri" panose="020F0502020204030204" pitchFamily="34" charset="0"/>
                              <a:cs typeface="Arial" panose="020B0604020202020204" pitchFamily="34" charset="0"/>
                            </a:rPr>
                            <m:t>𝑀𝑎𝑥</m:t>
                          </m:r>
                          <m:r>
                            <a:rPr lang="en-US" sz="3200" b="0" i="1" smtClean="0">
                              <a:latin typeface="Cambria Math" panose="02040503050406030204" pitchFamily="18" charset="0"/>
                              <a:ea typeface="Calibri" panose="020F0502020204030204" pitchFamily="34" charset="0"/>
                              <a:cs typeface="Arial" panose="020B0604020202020204" pitchFamily="34" charset="0"/>
                            </a:rPr>
                            <m:t> </m:t>
                          </m:r>
                          <m:r>
                            <a:rPr lang="en-US" sz="3200" b="0" i="1" smtClean="0">
                              <a:latin typeface="Cambria Math" panose="02040503050406030204" pitchFamily="18" charset="0"/>
                              <a:ea typeface="Calibri" panose="020F0502020204030204" pitchFamily="34" charset="0"/>
                              <a:cs typeface="Arial" panose="020B0604020202020204" pitchFamily="34" charset="0"/>
                            </a:rPr>
                            <m:t>𝑡h𝑒𝑜𝑟𝑒𝑡𝑖𝑐𝑎𝑙</m:t>
                          </m:r>
                          <m:r>
                            <a:rPr lang="en-US" sz="3200" b="0" i="1" smtClean="0">
                              <a:latin typeface="Cambria Math" panose="02040503050406030204" pitchFamily="18" charset="0"/>
                              <a:ea typeface="Calibri" panose="020F0502020204030204" pitchFamily="34" charset="0"/>
                              <a:cs typeface="Arial" panose="020B0604020202020204" pitchFamily="34" charset="0"/>
                            </a:rPr>
                            <m:t> </m:t>
                          </m:r>
                          <m:r>
                            <a:rPr lang="en-US" sz="3200" b="0" i="1" smtClean="0">
                              <a:latin typeface="Cambria Math" panose="02040503050406030204" pitchFamily="18" charset="0"/>
                              <a:ea typeface="Calibri" panose="020F0502020204030204" pitchFamily="34" charset="0"/>
                              <a:cs typeface="Arial" panose="020B0604020202020204" pitchFamily="34" charset="0"/>
                            </a:rPr>
                            <m:t>𝐶𝑢𝑟𝑟𝑒𝑛𝑡</m:t>
                          </m:r>
                        </m:num>
                        <m:den>
                          <m:r>
                            <a:rPr lang="en-US" sz="3200" b="0" i="1" smtClean="0">
                              <a:latin typeface="Cambria Math" panose="02040503050406030204" pitchFamily="18" charset="0"/>
                              <a:ea typeface="Calibri" panose="020F0502020204030204" pitchFamily="34" charset="0"/>
                              <a:cs typeface="Arial" panose="020B0604020202020204" pitchFamily="34" charset="0"/>
                            </a:rPr>
                            <m:t>𝑉𝑎𝑙𝑒𝑛𝑐𝑒</m:t>
                          </m:r>
                        </m:den>
                      </m:f>
                      <m:r>
                        <a:rPr lang="en-US" sz="3200" i="1">
                          <a:latin typeface="Cambria Math" panose="02040503050406030204" pitchFamily="18" charset="0"/>
                          <a:ea typeface="Calibri" panose="020F0502020204030204" pitchFamily="34" charset="0"/>
                          <a:cs typeface="Arial" panose="020B0604020202020204" pitchFamily="34" charset="0"/>
                        </a:rPr>
                        <m:t>∗</m:t>
                      </m:r>
                      <m:r>
                        <a:rPr lang="en-US" sz="3200" b="0" i="1" smtClean="0">
                          <a:latin typeface="Cambria Math" panose="02040503050406030204" pitchFamily="18" charset="0"/>
                          <a:ea typeface="Calibri" panose="020F0502020204030204" pitchFamily="34" charset="0"/>
                          <a:cs typeface="Arial" panose="020B0604020202020204" pitchFamily="34" charset="0"/>
                        </a:rPr>
                        <m:t>𝑀𝑜𝑙𝑎𝑟</m:t>
                      </m:r>
                      <m:r>
                        <a:rPr lang="en-US" sz="3200" b="0" i="1" smtClean="0">
                          <a:latin typeface="Cambria Math" panose="02040503050406030204" pitchFamily="18" charset="0"/>
                          <a:ea typeface="Calibri" panose="020F0502020204030204" pitchFamily="34" charset="0"/>
                          <a:cs typeface="Arial" panose="020B0604020202020204" pitchFamily="34" charset="0"/>
                        </a:rPr>
                        <m:t> </m:t>
                      </m:r>
                      <m:r>
                        <a:rPr lang="en-US" sz="3200" b="0" i="1" smtClean="0">
                          <a:latin typeface="Cambria Math" panose="02040503050406030204" pitchFamily="18" charset="0"/>
                          <a:ea typeface="Calibri" panose="020F0502020204030204" pitchFamily="34" charset="0"/>
                          <a:cs typeface="Arial" panose="020B0604020202020204" pitchFamily="34" charset="0"/>
                        </a:rPr>
                        <m:t>𝑤𝑒𝑖𝑔h𝑡</m:t>
                      </m:r>
                      <m:r>
                        <a:rPr lang="en-US" sz="3200" b="0" i="1" smtClean="0">
                          <a:latin typeface="Cambria Math" panose="02040503050406030204" pitchFamily="18" charset="0"/>
                          <a:ea typeface="Calibri" panose="020F0502020204030204" pitchFamily="34" charset="0"/>
                          <a:cs typeface="Arial" panose="020B0604020202020204" pitchFamily="34" charset="0"/>
                        </a:rPr>
                        <m:t> </m:t>
                      </m:r>
                      <m:r>
                        <a:rPr lang="en-US" sz="3200" b="0" i="1" smtClean="0">
                          <a:latin typeface="Cambria Math" panose="02040503050406030204" pitchFamily="18" charset="0"/>
                          <a:ea typeface="Calibri" panose="020F0502020204030204" pitchFamily="34" charset="0"/>
                          <a:cs typeface="Arial" panose="020B0604020202020204" pitchFamily="34" charset="0"/>
                        </a:rPr>
                        <m:t>𝑜𝑓</m:t>
                      </m:r>
                      <m:r>
                        <a:rPr lang="en-US" sz="3200" b="0" i="1" smtClean="0">
                          <a:latin typeface="Cambria Math" panose="02040503050406030204" pitchFamily="18" charset="0"/>
                          <a:ea typeface="Calibri" panose="020F0502020204030204" pitchFamily="34" charset="0"/>
                          <a:cs typeface="Arial" panose="020B0604020202020204" pitchFamily="34" charset="0"/>
                        </a:rPr>
                        <m:t> </m:t>
                      </m:r>
                      <m:r>
                        <a:rPr lang="en-US" sz="3200" b="0" i="1" smtClean="0">
                          <a:latin typeface="Cambria Math" panose="02040503050406030204" pitchFamily="18" charset="0"/>
                          <a:ea typeface="Calibri" panose="020F0502020204030204" pitchFamily="34" charset="0"/>
                          <a:cs typeface="Arial" panose="020B0604020202020204" pitchFamily="34" charset="0"/>
                        </a:rPr>
                        <m:t>𝐻</m:t>
                      </m:r>
                    </m:oMath>
                  </m:oMathPara>
                </a14:m>
                <a:endParaRPr lang="en-US" sz="3200" i="1">
                  <a:latin typeface="Cambria Math" panose="02040503050406030204" pitchFamily="18" charset="0"/>
                  <a:ea typeface="Calibri" panose="020F0502020204030204" pitchFamily="34" charset="0"/>
                  <a:cs typeface="Arial" panose="020B0604020202020204" pitchFamily="34" charset="0"/>
                </a:endParaRPr>
              </a:p>
              <a:p>
                <a:pPr marL="0" indent="0">
                  <a:buFont typeface="Arial" panose="020B0604020202020204" pitchFamily="34" charset="0"/>
                  <a:buNone/>
                </a:pPr>
                <a:endParaRPr lang="en-US" sz="3200" i="1">
                  <a:latin typeface="Cambria Math" panose="02040503050406030204" pitchFamily="18" charset="0"/>
                  <a:ea typeface="Calibri" panose="020F0502020204030204" pitchFamily="34" charset="0"/>
                  <a:cs typeface="Arial" panose="020B0604020202020204" pitchFamily="34" charset="0"/>
                </a:endParaRPr>
              </a:p>
              <a:p>
                <a:pPr marL="0" indent="0">
                  <a:buFont typeface="Arial" panose="020B0604020202020204" pitchFamily="34" charset="0"/>
                  <a:buNone/>
                </a:pPr>
                <a:endParaRPr lang="en-US" sz="3600">
                  <a:latin typeface="Times New Roman" panose="02020603050405020304" pitchFamily="18" charset="0"/>
                  <a:ea typeface="Calibri" panose="020F0502020204030204" pitchFamily="34" charset="0"/>
                  <a:cs typeface="Arial" panose="020B0604020202020204" pitchFamily="34" charset="0"/>
                </a:endParaRPr>
              </a:p>
              <a:p>
                <a:endParaRPr lang="en-US"/>
              </a:p>
            </p:txBody>
          </p:sp>
        </mc:Choice>
        <mc:Fallback xmlns="">
          <p:sp>
            <p:nvSpPr>
              <p:cNvPr id="6" name="Content Placeholder 3">
                <a:extLst>
                  <a:ext uri="{FF2B5EF4-FFF2-40B4-BE49-F238E27FC236}">
                    <a16:creationId xmlns:a16="http://schemas.microsoft.com/office/drawing/2014/main" id="{7590E0A4-719A-8BC9-7311-41EAB006515F}"/>
                  </a:ext>
                </a:extLst>
              </p:cNvPr>
              <p:cNvSpPr txBox="1">
                <a:spLocks noRot="1" noChangeAspect="1" noMove="1" noResize="1" noEditPoints="1" noAdjustHandles="1" noChangeArrowheads="1" noChangeShapeType="1" noTextEdit="1"/>
              </p:cNvSpPr>
              <p:nvPr/>
            </p:nvSpPr>
            <p:spPr>
              <a:xfrm>
                <a:off x="1041400" y="2178080"/>
                <a:ext cx="10515600" cy="132556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905392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6AE75-DCDC-7800-A51B-832B0685903A}"/>
              </a:ext>
            </a:extLst>
          </p:cNvPr>
          <p:cNvSpPr>
            <a:spLocks noGrp="1"/>
          </p:cNvSpPr>
          <p:nvPr>
            <p:ph type="title"/>
          </p:nvPr>
        </p:nvSpPr>
        <p:spPr/>
        <p:txBody>
          <a:bodyPr/>
          <a:lstStyle/>
          <a:p>
            <a:r>
              <a:rPr lang="en-US"/>
              <a:t>Fuel Cell Requirements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3297EEC-6299-D924-2B6D-504618678982}"/>
                  </a:ext>
                </a:extLst>
              </p:cNvPr>
              <p:cNvSpPr>
                <a:spLocks noGrp="1"/>
              </p:cNvSpPr>
              <p:nvPr>
                <p:ph idx="1"/>
              </p:nvPr>
            </p:nvSpPr>
            <p:spPr>
              <a:xfrm>
                <a:off x="104931" y="1798820"/>
                <a:ext cx="11248869" cy="4378143"/>
              </a:xfrm>
            </p:spPr>
            <p:txBody>
              <a:bodyPr>
                <a:normAutofit/>
              </a:bodyPr>
              <a:lstStyle/>
              <a:p>
                <a:pPr marL="0" indent="0">
                  <a:buNone/>
                </a:pPr>
                <a:endParaRPr lang="en-US" sz="3600" i="1">
                  <a:effectLst/>
                  <a:latin typeface="Cambria Math" panose="02040503050406030204" pitchFamily="18" charset="0"/>
                  <a:ea typeface="Calibri" panose="020F0502020204030204" pitchFamily="34" charset="0"/>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f>
                        <m:fPr>
                          <m:ctrlPr>
                            <a:rPr lang="en-US" sz="2000" i="1" smtClean="0">
                              <a:effectLst/>
                              <a:latin typeface="Cambria Math" panose="02040503050406030204" pitchFamily="18" charset="0"/>
                              <a:ea typeface="Calibri" panose="020F0502020204030204" pitchFamily="34" charset="0"/>
                              <a:cs typeface="Arial" panose="020B0604020202020204" pitchFamily="34" charset="0"/>
                            </a:rPr>
                          </m:ctrlPr>
                        </m:fPr>
                        <m:num>
                          <m:r>
                            <a:rPr lang="en-US" sz="2000" b="0" i="1" smtClean="0">
                              <a:effectLst/>
                              <a:latin typeface="Cambria Math" panose="02040503050406030204" pitchFamily="18" charset="0"/>
                              <a:ea typeface="Calibri" panose="020F0502020204030204" pitchFamily="34" charset="0"/>
                              <a:cs typeface="Arial" panose="020B0604020202020204" pitchFamily="34" charset="0"/>
                            </a:rPr>
                            <m:t>𝑃𝑜𝑤𝑒𝑟</m:t>
                          </m:r>
                          <m:r>
                            <a:rPr lang="en-US" sz="2000" b="0" i="1" smtClean="0">
                              <a:effectLst/>
                              <a:latin typeface="Cambria Math" panose="02040503050406030204" pitchFamily="18" charset="0"/>
                              <a:ea typeface="Calibri" panose="020F0502020204030204" pitchFamily="34" charset="0"/>
                              <a:cs typeface="Arial" panose="020B0604020202020204" pitchFamily="34" charset="0"/>
                            </a:rPr>
                            <m:t> </m:t>
                          </m:r>
                          <m:r>
                            <a:rPr lang="en-US" sz="2000" b="0" i="1" smtClean="0">
                              <a:effectLst/>
                              <a:latin typeface="Cambria Math" panose="02040503050406030204" pitchFamily="18" charset="0"/>
                              <a:ea typeface="Calibri" panose="020F0502020204030204" pitchFamily="34" charset="0"/>
                              <a:cs typeface="Arial" panose="020B0604020202020204" pitchFamily="34" charset="0"/>
                            </a:rPr>
                            <m:t>𝑤𝑎𝑛𝑡𝑒𝑑</m:t>
                          </m:r>
                          <m:r>
                            <a:rPr lang="en-US" sz="2000" b="0" i="1" smtClean="0">
                              <a:effectLst/>
                              <a:latin typeface="Cambria Math" panose="02040503050406030204" pitchFamily="18" charset="0"/>
                              <a:ea typeface="Calibri" panose="020F0502020204030204" pitchFamily="34" charset="0"/>
                              <a:cs typeface="Arial" panose="020B0604020202020204" pitchFamily="34" charset="0"/>
                            </a:rPr>
                            <m:t>(</m:t>
                          </m:r>
                          <m:r>
                            <a:rPr lang="en-US" sz="2000" b="0" i="1" smtClean="0">
                              <a:effectLst/>
                              <a:latin typeface="Cambria Math" panose="02040503050406030204" pitchFamily="18" charset="0"/>
                              <a:ea typeface="Calibri" panose="020F0502020204030204" pitchFamily="34" charset="0"/>
                              <a:cs typeface="Arial" panose="020B0604020202020204" pitchFamily="34" charset="0"/>
                            </a:rPr>
                            <m:t>𝑘𝑤</m:t>
                          </m:r>
                          <m:r>
                            <a:rPr lang="en-US" sz="2000" b="0" i="1" smtClean="0">
                              <a:effectLst/>
                              <a:latin typeface="Cambria Math" panose="02040503050406030204" pitchFamily="18" charset="0"/>
                              <a:ea typeface="Calibri" panose="020F0502020204030204" pitchFamily="34" charset="0"/>
                              <a:cs typeface="Arial" panose="020B0604020202020204" pitchFamily="34" charset="0"/>
                            </a:rPr>
                            <m:t>)∗</m:t>
                          </m:r>
                          <m:r>
                            <a:rPr lang="en-US" sz="2000" b="0" i="1" smtClean="0">
                              <a:effectLst/>
                              <a:latin typeface="Cambria Math" panose="02040503050406030204" pitchFamily="18" charset="0"/>
                              <a:ea typeface="Calibri" panose="020F0502020204030204" pitchFamily="34" charset="0"/>
                              <a:cs typeface="Arial" panose="020B0604020202020204" pitchFamily="34" charset="0"/>
                            </a:rPr>
                            <m:t>𝑇𝑖𝑚𝑒</m:t>
                          </m:r>
                          <m:d>
                            <m:dPr>
                              <m:ctrlPr>
                                <a:rPr lang="en-US" sz="2000" i="1">
                                  <a:effectLst/>
                                  <a:latin typeface="Cambria Math" panose="02040503050406030204" pitchFamily="18" charset="0"/>
                                  <a:ea typeface="Calibri" panose="020F0502020204030204" pitchFamily="34" charset="0"/>
                                  <a:cs typeface="Arial" panose="020B0604020202020204" pitchFamily="34" charset="0"/>
                                </a:rPr>
                              </m:ctrlPr>
                            </m:dPr>
                            <m:e>
                              <m:r>
                                <a:rPr lang="en-US" sz="2000" i="1">
                                  <a:effectLst/>
                                  <a:latin typeface="Cambria Math" panose="02040503050406030204" pitchFamily="18" charset="0"/>
                                  <a:ea typeface="Calibri" panose="020F0502020204030204" pitchFamily="34" charset="0"/>
                                  <a:cs typeface="Arial" panose="020B0604020202020204" pitchFamily="34" charset="0"/>
                                </a:rPr>
                                <m:t>𝑠</m:t>
                              </m:r>
                            </m:e>
                          </m:d>
                        </m:num>
                        <m:den>
                          <m:r>
                            <a:rPr lang="en-US" sz="2000" b="0" i="1" smtClean="0">
                              <a:effectLst/>
                              <a:latin typeface="Cambria Math" panose="02040503050406030204" pitchFamily="18" charset="0"/>
                              <a:ea typeface="Calibri" panose="020F0502020204030204" pitchFamily="34" charset="0"/>
                              <a:cs typeface="Arial" panose="020B0604020202020204" pitchFamily="34" charset="0"/>
                            </a:rPr>
                            <m:t>𝑃𝑒𝑟𝑐𝑒𝑛𝑡</m:t>
                          </m:r>
                          <m:r>
                            <a:rPr lang="en-US" sz="2000" b="0" i="1" smtClean="0">
                              <a:effectLst/>
                              <a:latin typeface="Cambria Math" panose="02040503050406030204" pitchFamily="18" charset="0"/>
                              <a:ea typeface="Calibri" panose="020F0502020204030204" pitchFamily="34" charset="0"/>
                              <a:cs typeface="Arial" panose="020B0604020202020204" pitchFamily="34" charset="0"/>
                            </a:rPr>
                            <m:t> </m:t>
                          </m:r>
                          <m:r>
                            <a:rPr lang="en-US" sz="2000" b="0" i="1" smtClean="0">
                              <a:effectLst/>
                              <a:latin typeface="Cambria Math" panose="02040503050406030204" pitchFamily="18" charset="0"/>
                              <a:ea typeface="Calibri" panose="020F0502020204030204" pitchFamily="34" charset="0"/>
                              <a:cs typeface="Arial" panose="020B0604020202020204" pitchFamily="34" charset="0"/>
                            </a:rPr>
                            <m:t>𝐸𝑓𝑓</m:t>
                          </m:r>
                          <m:r>
                            <a:rPr lang="en-US" sz="2000" b="0" i="1" smtClean="0">
                              <a:effectLst/>
                              <a:latin typeface="Cambria Math" panose="02040503050406030204" pitchFamily="18" charset="0"/>
                              <a:ea typeface="Calibri" panose="020F0502020204030204" pitchFamily="34" charset="0"/>
                              <a:cs typeface="Arial" panose="020B0604020202020204" pitchFamily="34" charset="0"/>
                            </a:rPr>
                            <m:t> </m:t>
                          </m:r>
                          <m:r>
                            <a:rPr lang="en-US" sz="2000" b="0" i="1" smtClean="0">
                              <a:effectLst/>
                              <a:latin typeface="Cambria Math" panose="02040503050406030204" pitchFamily="18" charset="0"/>
                              <a:ea typeface="Calibri" panose="020F0502020204030204" pitchFamily="34" charset="0"/>
                              <a:cs typeface="Arial" panose="020B0604020202020204" pitchFamily="34" charset="0"/>
                            </a:rPr>
                            <m:t>𝑜𝑓</m:t>
                          </m:r>
                          <m:r>
                            <a:rPr lang="en-US" sz="2000" b="0" i="1" smtClean="0">
                              <a:effectLst/>
                              <a:latin typeface="Cambria Math" panose="02040503050406030204" pitchFamily="18" charset="0"/>
                              <a:ea typeface="Calibri" panose="020F0502020204030204" pitchFamily="34" charset="0"/>
                              <a:cs typeface="Arial" panose="020B0604020202020204" pitchFamily="34" charset="0"/>
                            </a:rPr>
                            <m:t> </m:t>
                          </m:r>
                          <m:r>
                            <a:rPr lang="en-US" sz="2000" b="0" i="1" smtClean="0">
                              <a:effectLst/>
                              <a:latin typeface="Cambria Math" panose="02040503050406030204" pitchFamily="18" charset="0"/>
                              <a:ea typeface="Calibri" panose="020F0502020204030204" pitchFamily="34" charset="0"/>
                              <a:cs typeface="Arial" panose="020B0604020202020204" pitchFamily="34" charset="0"/>
                            </a:rPr>
                            <m:t>𝑓𝑢𝑒𝑙</m:t>
                          </m:r>
                          <m:r>
                            <a:rPr lang="en-US" sz="2000" b="0" i="1" smtClean="0">
                              <a:effectLst/>
                              <a:latin typeface="Cambria Math" panose="02040503050406030204" pitchFamily="18" charset="0"/>
                              <a:ea typeface="Calibri" panose="020F0502020204030204" pitchFamily="34" charset="0"/>
                              <a:cs typeface="Arial" panose="020B0604020202020204" pitchFamily="34" charset="0"/>
                            </a:rPr>
                            <m:t> </m:t>
                          </m:r>
                          <m:r>
                            <a:rPr lang="en-US" sz="2000" b="0" i="1" smtClean="0">
                              <a:effectLst/>
                              <a:latin typeface="Cambria Math" panose="02040503050406030204" pitchFamily="18" charset="0"/>
                              <a:ea typeface="Calibri" panose="020F0502020204030204" pitchFamily="34" charset="0"/>
                              <a:cs typeface="Arial" panose="020B0604020202020204" pitchFamily="34" charset="0"/>
                            </a:rPr>
                            <m:t>𝑐𝑒𝑙𝑙</m:t>
                          </m:r>
                          <m:r>
                            <a:rPr lang="en-US" sz="2000" i="1">
                              <a:effectLst/>
                              <a:latin typeface="Cambria Math" panose="02040503050406030204" pitchFamily="18" charset="0"/>
                              <a:ea typeface="Calibri" panose="020F0502020204030204" pitchFamily="34" charset="0"/>
                              <a:cs typeface="Arial" panose="020B0604020202020204" pitchFamily="34" charset="0"/>
                            </a:rPr>
                            <m:t>∗</m:t>
                          </m:r>
                          <m:r>
                            <a:rPr lang="en-US" sz="2000" b="0" i="1" smtClean="0">
                              <a:effectLst/>
                              <a:latin typeface="Cambria Math" panose="02040503050406030204" pitchFamily="18" charset="0"/>
                              <a:ea typeface="Calibri" panose="020F0502020204030204" pitchFamily="34" charset="0"/>
                              <a:cs typeface="Arial" panose="020B0604020202020204" pitchFamily="34" charset="0"/>
                            </a:rPr>
                            <m:t>𝐿𝑜𝑤𝑒𝑟</m:t>
                          </m:r>
                          <m:r>
                            <a:rPr lang="en-US" sz="2000" b="0" i="1" smtClean="0">
                              <a:effectLst/>
                              <a:latin typeface="Cambria Math" panose="02040503050406030204" pitchFamily="18" charset="0"/>
                              <a:ea typeface="Calibri" panose="020F0502020204030204" pitchFamily="34" charset="0"/>
                              <a:cs typeface="Arial" panose="020B0604020202020204" pitchFamily="34" charset="0"/>
                            </a:rPr>
                            <m:t> </m:t>
                          </m:r>
                          <m:r>
                            <a:rPr lang="en-US" sz="2000" b="0" i="1" smtClean="0">
                              <a:effectLst/>
                              <a:latin typeface="Cambria Math" panose="02040503050406030204" pitchFamily="18" charset="0"/>
                              <a:ea typeface="Calibri" panose="020F0502020204030204" pitchFamily="34" charset="0"/>
                              <a:cs typeface="Arial" panose="020B0604020202020204" pitchFamily="34" charset="0"/>
                            </a:rPr>
                            <m:t>h𝑒𝑎𝑡𝑖𝑛𝑔</m:t>
                          </m:r>
                          <m:r>
                            <a:rPr lang="en-US" sz="2000" b="0" i="1" smtClean="0">
                              <a:effectLst/>
                              <a:latin typeface="Cambria Math" panose="02040503050406030204" pitchFamily="18" charset="0"/>
                              <a:ea typeface="Calibri" panose="020F0502020204030204" pitchFamily="34" charset="0"/>
                              <a:cs typeface="Arial" panose="020B0604020202020204" pitchFamily="34" charset="0"/>
                            </a:rPr>
                            <m:t> </m:t>
                          </m:r>
                          <m:r>
                            <a:rPr lang="en-US" sz="2000" b="0" i="1" smtClean="0">
                              <a:effectLst/>
                              <a:latin typeface="Cambria Math" panose="02040503050406030204" pitchFamily="18" charset="0"/>
                              <a:ea typeface="Calibri" panose="020F0502020204030204" pitchFamily="34" charset="0"/>
                              <a:cs typeface="Arial" panose="020B0604020202020204" pitchFamily="34" charset="0"/>
                            </a:rPr>
                            <m:t>𝑣𝑎𝑙𝑢𝑒</m:t>
                          </m:r>
                          <m:d>
                            <m:dPr>
                              <m:ctrlPr>
                                <a:rPr lang="en-US" sz="2000" i="1">
                                  <a:effectLst/>
                                  <a:latin typeface="Cambria Math" panose="02040503050406030204" pitchFamily="18" charset="0"/>
                                  <a:ea typeface="Calibri" panose="020F0502020204030204" pitchFamily="34" charset="0"/>
                                  <a:cs typeface="Arial" panose="020B0604020202020204" pitchFamily="34" charset="0"/>
                                </a:rPr>
                              </m:ctrlPr>
                            </m:dPr>
                            <m:e>
                              <m:f>
                                <m:fPr>
                                  <m:ctrlPr>
                                    <a:rPr lang="en-US" sz="2000" i="1">
                                      <a:effectLst/>
                                      <a:latin typeface="Cambria Math" panose="02040503050406030204" pitchFamily="18" charset="0"/>
                                      <a:ea typeface="Calibri" panose="020F0502020204030204" pitchFamily="34" charset="0"/>
                                      <a:cs typeface="Arial" panose="020B0604020202020204" pitchFamily="34" charset="0"/>
                                    </a:rPr>
                                  </m:ctrlPr>
                                </m:fPr>
                                <m:num>
                                  <m:r>
                                    <a:rPr lang="en-US" sz="2000" i="1">
                                      <a:effectLst/>
                                      <a:latin typeface="Cambria Math" panose="02040503050406030204" pitchFamily="18" charset="0"/>
                                      <a:ea typeface="Calibri" panose="020F0502020204030204" pitchFamily="34" charset="0"/>
                                      <a:cs typeface="Arial" panose="020B0604020202020204" pitchFamily="34" charset="0"/>
                                    </a:rPr>
                                    <m:t>𝑘𝐽</m:t>
                                  </m:r>
                                </m:num>
                                <m:den>
                                  <m:r>
                                    <a:rPr lang="en-US" sz="2000" i="1">
                                      <a:effectLst/>
                                      <a:latin typeface="Cambria Math" panose="02040503050406030204" pitchFamily="18" charset="0"/>
                                      <a:ea typeface="Calibri" panose="020F0502020204030204" pitchFamily="34" charset="0"/>
                                      <a:cs typeface="Arial" panose="020B0604020202020204" pitchFamily="34" charset="0"/>
                                    </a:rPr>
                                    <m:t>𝑘𝑔</m:t>
                                  </m:r>
                                </m:den>
                              </m:f>
                            </m:e>
                          </m:d>
                        </m:den>
                      </m:f>
                      <m:r>
                        <a:rPr lang="en-US" sz="2000" i="1">
                          <a:effectLst/>
                          <a:latin typeface="Cambria Math" panose="02040503050406030204" pitchFamily="18" charset="0"/>
                          <a:ea typeface="Calibri" panose="020F0502020204030204" pitchFamily="34" charset="0"/>
                          <a:cs typeface="Arial" panose="020B0604020202020204" pitchFamily="34" charset="0"/>
                        </a:rPr>
                        <m:t>=</m:t>
                      </m:r>
                      <m:r>
                        <a:rPr lang="en-US" sz="2000" b="0" i="1" smtClean="0">
                          <a:effectLst/>
                          <a:latin typeface="Cambria Math" panose="02040503050406030204" pitchFamily="18" charset="0"/>
                          <a:ea typeface="Calibri" panose="020F0502020204030204" pitchFamily="34" charset="0"/>
                          <a:cs typeface="Arial" panose="020B0604020202020204" pitchFamily="34" charset="0"/>
                        </a:rPr>
                        <m:t>𝐴𝑚𝑜𝑢𝑛𝑡</m:t>
                      </m:r>
                      <m:r>
                        <a:rPr lang="en-US" sz="2000" b="0" i="1" smtClean="0">
                          <a:effectLst/>
                          <a:latin typeface="Cambria Math" panose="02040503050406030204" pitchFamily="18" charset="0"/>
                          <a:ea typeface="Calibri" panose="020F0502020204030204" pitchFamily="34" charset="0"/>
                          <a:cs typeface="Arial" panose="020B0604020202020204" pitchFamily="34" charset="0"/>
                        </a:rPr>
                        <m:t> </m:t>
                      </m:r>
                      <m:r>
                        <a:rPr lang="en-US" sz="2000" b="0" i="1" smtClean="0">
                          <a:effectLst/>
                          <a:latin typeface="Cambria Math" panose="02040503050406030204" pitchFamily="18" charset="0"/>
                          <a:ea typeface="Calibri" panose="020F0502020204030204" pitchFamily="34" charset="0"/>
                          <a:cs typeface="Arial" panose="020B0604020202020204" pitchFamily="34" charset="0"/>
                        </a:rPr>
                        <m:t>𝑛𝑒𝑒𝑑𝑒𝑑</m:t>
                      </m:r>
                      <m:r>
                        <a:rPr lang="en-US" sz="2000" i="1">
                          <a:effectLst/>
                          <a:latin typeface="Cambria Math" panose="02040503050406030204" pitchFamily="18" charset="0"/>
                          <a:ea typeface="MS Mincho" panose="02020609040205080304" pitchFamily="49" charset="-128"/>
                          <a:cs typeface="Arial" panose="020B0604020202020204" pitchFamily="34" charset="0"/>
                        </a:rPr>
                        <m:t>(</m:t>
                      </m:r>
                      <m:r>
                        <a:rPr lang="en-US" sz="2000" i="1">
                          <a:effectLst/>
                          <a:latin typeface="Cambria Math" panose="02040503050406030204" pitchFamily="18" charset="0"/>
                          <a:ea typeface="MS Mincho" panose="02020609040205080304" pitchFamily="49" charset="-128"/>
                          <a:cs typeface="Arial" panose="020B0604020202020204" pitchFamily="34" charset="0"/>
                        </a:rPr>
                        <m:t>𝑔</m:t>
                      </m:r>
                      <m:r>
                        <a:rPr lang="en-US" sz="2000" i="1">
                          <a:effectLst/>
                          <a:latin typeface="Cambria Math" panose="02040503050406030204" pitchFamily="18" charset="0"/>
                          <a:ea typeface="MS Mincho" panose="02020609040205080304" pitchFamily="49" charset="-128"/>
                          <a:cs typeface="Arial" panose="020B0604020202020204" pitchFamily="34" charset="0"/>
                        </a:rPr>
                        <m:t> </m:t>
                      </m:r>
                      <m:sSub>
                        <m:sSubPr>
                          <m:ctrlPr>
                            <a:rPr lang="en-US" sz="2000" i="1">
                              <a:effectLst/>
                              <a:latin typeface="Cambria Math" panose="02040503050406030204" pitchFamily="18" charset="0"/>
                              <a:ea typeface="MS Mincho" panose="02020609040205080304" pitchFamily="49" charset="-128"/>
                              <a:cs typeface="Arial" panose="020B0604020202020204" pitchFamily="34" charset="0"/>
                            </a:rPr>
                          </m:ctrlPr>
                        </m:sSubPr>
                        <m:e>
                          <m:r>
                            <a:rPr lang="en-US" sz="2000" i="1">
                              <a:effectLst/>
                              <a:latin typeface="Cambria Math" panose="02040503050406030204" pitchFamily="18" charset="0"/>
                              <a:ea typeface="MS Mincho" panose="02020609040205080304" pitchFamily="49" charset="-128"/>
                              <a:cs typeface="Arial" panose="020B0604020202020204" pitchFamily="34" charset="0"/>
                            </a:rPr>
                            <m:t>𝐻</m:t>
                          </m:r>
                        </m:e>
                        <m:sub>
                          <m:r>
                            <a:rPr lang="en-US" sz="2000" i="1">
                              <a:effectLst/>
                              <a:latin typeface="Cambria Math" panose="02040503050406030204" pitchFamily="18" charset="0"/>
                              <a:ea typeface="MS Mincho" panose="02020609040205080304" pitchFamily="49" charset="-128"/>
                              <a:cs typeface="Arial" panose="020B0604020202020204" pitchFamily="34" charset="0"/>
                            </a:rPr>
                            <m:t>2</m:t>
                          </m:r>
                        </m:sub>
                      </m:sSub>
                      <m:r>
                        <a:rPr lang="en-US" sz="2000" i="1">
                          <a:effectLst/>
                          <a:latin typeface="Cambria Math" panose="02040503050406030204" pitchFamily="18" charset="0"/>
                          <a:ea typeface="MS Mincho" panose="02020609040205080304" pitchFamily="49" charset="-128"/>
                          <a:cs typeface="Arial" panose="020B0604020202020204" pitchFamily="34" charset="0"/>
                        </a:rPr>
                        <m:t>)</m:t>
                      </m:r>
                    </m:oMath>
                  </m:oMathPara>
                </a14:m>
                <a:endParaRPr lang="en-US" sz="3600" i="1">
                  <a:effectLst/>
                  <a:latin typeface="Cambria Math" panose="02040503050406030204" pitchFamily="18" charset="0"/>
                  <a:ea typeface="Calibri" panose="020F0502020204030204" pitchFamily="34" charset="0"/>
                  <a:cs typeface="Arial" panose="020B0604020202020204" pitchFamily="34" charset="0"/>
                </a:endParaRPr>
              </a:p>
              <a:p>
                <a:pPr marL="0" indent="0">
                  <a:buNone/>
                </a:pPr>
                <a:endParaRPr lang="en-US" sz="3600" i="1">
                  <a:latin typeface="Cambria Math" panose="02040503050406030204" pitchFamily="18" charset="0"/>
                  <a:ea typeface="Calibri" panose="020F0502020204030204" pitchFamily="34" charset="0"/>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f>
                        <m:fPr>
                          <m:ctrlPr>
                            <a:rPr lang="en-US" i="1">
                              <a:effectLst/>
                              <a:latin typeface="Cambria Math" panose="02040503050406030204" pitchFamily="18" charset="0"/>
                              <a:ea typeface="Calibri" panose="020F0502020204030204" pitchFamily="34" charset="0"/>
                              <a:cs typeface="Arial" panose="020B0604020202020204" pitchFamily="34" charset="0"/>
                            </a:rPr>
                          </m:ctrlPr>
                        </m:fPr>
                        <m:num>
                          <m:r>
                            <a:rPr lang="en-US" b="0" i="1" smtClean="0">
                              <a:effectLst/>
                              <a:latin typeface="Cambria Math" panose="02040503050406030204" pitchFamily="18" charset="0"/>
                              <a:ea typeface="Calibri" panose="020F0502020204030204" pitchFamily="34" charset="0"/>
                              <a:cs typeface="Arial" panose="020B0604020202020204" pitchFamily="34" charset="0"/>
                            </a:rPr>
                            <m:t>.001</m:t>
                          </m:r>
                          <m:r>
                            <a:rPr lang="en-US" b="0" i="1" smtClean="0">
                              <a:effectLst/>
                              <a:latin typeface="Cambria Math" panose="02040503050406030204" pitchFamily="18" charset="0"/>
                              <a:ea typeface="Calibri" panose="020F0502020204030204" pitchFamily="34" charset="0"/>
                              <a:cs typeface="Arial" panose="020B0604020202020204" pitchFamily="34" charset="0"/>
                            </a:rPr>
                            <m:t>𝑘𝑤</m:t>
                          </m:r>
                          <m:r>
                            <a:rPr lang="en-US" b="0" i="1" smtClean="0">
                              <a:effectLst/>
                              <a:latin typeface="Cambria Math" panose="02040503050406030204" pitchFamily="18" charset="0"/>
                              <a:ea typeface="Calibri" panose="020F0502020204030204" pitchFamily="34" charset="0"/>
                              <a:cs typeface="Arial" panose="020B0604020202020204" pitchFamily="34" charset="0"/>
                            </a:rPr>
                            <m:t>∗600 </m:t>
                          </m:r>
                          <m:d>
                            <m:dPr>
                              <m:ctrlPr>
                                <a:rPr lang="en-US" i="1">
                                  <a:effectLst/>
                                  <a:latin typeface="Cambria Math" panose="02040503050406030204" pitchFamily="18" charset="0"/>
                                  <a:ea typeface="Calibri" panose="020F0502020204030204" pitchFamily="34" charset="0"/>
                                  <a:cs typeface="Arial" panose="020B0604020202020204" pitchFamily="34" charset="0"/>
                                </a:rPr>
                              </m:ctrlPr>
                            </m:dPr>
                            <m:e>
                              <m:r>
                                <a:rPr lang="en-US" i="1">
                                  <a:effectLst/>
                                  <a:latin typeface="Cambria Math" panose="02040503050406030204" pitchFamily="18" charset="0"/>
                                  <a:ea typeface="Calibri" panose="020F0502020204030204" pitchFamily="34" charset="0"/>
                                  <a:cs typeface="Arial" panose="020B0604020202020204" pitchFamily="34" charset="0"/>
                                </a:rPr>
                                <m:t>𝑠</m:t>
                              </m:r>
                            </m:e>
                          </m:d>
                        </m:num>
                        <m:den>
                          <m:r>
                            <a:rPr lang="en-US" i="1">
                              <a:effectLst/>
                              <a:latin typeface="Cambria Math" panose="02040503050406030204" pitchFamily="18" charset="0"/>
                              <a:ea typeface="Calibri" panose="020F0502020204030204" pitchFamily="34" charset="0"/>
                              <a:cs typeface="Arial" panose="020B0604020202020204" pitchFamily="34" charset="0"/>
                            </a:rPr>
                            <m:t>0.25∗120,000</m:t>
                          </m:r>
                          <m:d>
                            <m:dPr>
                              <m:ctrlPr>
                                <a:rPr lang="en-US" i="1">
                                  <a:effectLst/>
                                  <a:latin typeface="Cambria Math" panose="02040503050406030204" pitchFamily="18" charset="0"/>
                                  <a:ea typeface="Calibri" panose="020F0502020204030204" pitchFamily="34" charset="0"/>
                                  <a:cs typeface="Arial" panose="020B0604020202020204" pitchFamily="34" charset="0"/>
                                </a:rPr>
                              </m:ctrlPr>
                            </m:dPr>
                            <m:e>
                              <m:f>
                                <m:fPr>
                                  <m:ctrlPr>
                                    <a:rPr lang="en-US" i="1">
                                      <a:effectLst/>
                                      <a:latin typeface="Cambria Math" panose="02040503050406030204" pitchFamily="18" charset="0"/>
                                      <a:ea typeface="Calibri" panose="020F0502020204030204" pitchFamily="34" charset="0"/>
                                      <a:cs typeface="Arial" panose="020B0604020202020204" pitchFamily="34" charset="0"/>
                                    </a:rPr>
                                  </m:ctrlPr>
                                </m:fPr>
                                <m:num>
                                  <m:r>
                                    <a:rPr lang="en-US" i="1">
                                      <a:effectLst/>
                                      <a:latin typeface="Cambria Math" panose="02040503050406030204" pitchFamily="18" charset="0"/>
                                      <a:ea typeface="Calibri" panose="020F0502020204030204" pitchFamily="34" charset="0"/>
                                      <a:cs typeface="Arial" panose="020B0604020202020204" pitchFamily="34" charset="0"/>
                                    </a:rPr>
                                    <m:t>𝑘𝐽</m:t>
                                  </m:r>
                                </m:num>
                                <m:den>
                                  <m:r>
                                    <a:rPr lang="en-US" i="1">
                                      <a:effectLst/>
                                      <a:latin typeface="Cambria Math" panose="02040503050406030204" pitchFamily="18" charset="0"/>
                                      <a:ea typeface="Calibri" panose="020F0502020204030204" pitchFamily="34" charset="0"/>
                                      <a:cs typeface="Arial" panose="020B0604020202020204" pitchFamily="34" charset="0"/>
                                    </a:rPr>
                                    <m:t>𝑘𝑔</m:t>
                                  </m:r>
                                </m:den>
                              </m:f>
                            </m:e>
                          </m:d>
                        </m:den>
                      </m:f>
                      <m:r>
                        <a:rPr lang="en-US" i="1">
                          <a:effectLst/>
                          <a:latin typeface="Cambria Math" panose="02040503050406030204" pitchFamily="18" charset="0"/>
                          <a:ea typeface="Calibri" panose="020F0502020204030204" pitchFamily="34" charset="0"/>
                          <a:cs typeface="Arial" panose="020B0604020202020204" pitchFamily="34" charset="0"/>
                        </a:rPr>
                        <m:t>=</m:t>
                      </m:r>
                      <m:r>
                        <a:rPr lang="en-US" i="1">
                          <a:effectLst/>
                          <a:latin typeface="Cambria Math" panose="02040503050406030204" pitchFamily="18" charset="0"/>
                          <a:ea typeface="MS Mincho" panose="02020609040205080304" pitchFamily="49" charset="-128"/>
                          <a:cs typeface="Arial" panose="020B0604020202020204" pitchFamily="34" charset="0"/>
                        </a:rPr>
                        <m:t>.02 (</m:t>
                      </m:r>
                      <m:r>
                        <a:rPr lang="en-US" i="1">
                          <a:effectLst/>
                          <a:latin typeface="Cambria Math" panose="02040503050406030204" pitchFamily="18" charset="0"/>
                          <a:ea typeface="MS Mincho" panose="02020609040205080304" pitchFamily="49" charset="-128"/>
                          <a:cs typeface="Arial" panose="020B0604020202020204" pitchFamily="34" charset="0"/>
                        </a:rPr>
                        <m:t>𝑔</m:t>
                      </m:r>
                      <m:r>
                        <a:rPr lang="en-US" i="1">
                          <a:effectLst/>
                          <a:latin typeface="Cambria Math" panose="02040503050406030204" pitchFamily="18" charset="0"/>
                          <a:ea typeface="MS Mincho" panose="02020609040205080304" pitchFamily="49" charset="-128"/>
                          <a:cs typeface="Arial" panose="020B0604020202020204" pitchFamily="34" charset="0"/>
                        </a:rPr>
                        <m:t> </m:t>
                      </m:r>
                      <m:sSub>
                        <m:sSubPr>
                          <m:ctrlPr>
                            <a:rPr lang="en-US" i="1">
                              <a:effectLst/>
                              <a:latin typeface="Cambria Math" panose="02040503050406030204" pitchFamily="18" charset="0"/>
                              <a:ea typeface="MS Mincho" panose="02020609040205080304" pitchFamily="49" charset="-128"/>
                              <a:cs typeface="Arial" panose="020B0604020202020204" pitchFamily="34" charset="0"/>
                            </a:rPr>
                          </m:ctrlPr>
                        </m:sSubPr>
                        <m:e>
                          <m:r>
                            <a:rPr lang="en-US" i="1">
                              <a:effectLst/>
                              <a:latin typeface="Cambria Math" panose="02040503050406030204" pitchFamily="18" charset="0"/>
                              <a:ea typeface="MS Mincho" panose="02020609040205080304" pitchFamily="49" charset="-128"/>
                              <a:cs typeface="Arial" panose="020B0604020202020204" pitchFamily="34" charset="0"/>
                            </a:rPr>
                            <m:t>𝐻</m:t>
                          </m:r>
                        </m:e>
                        <m:sub>
                          <m:r>
                            <a:rPr lang="en-US" i="1">
                              <a:effectLst/>
                              <a:latin typeface="Cambria Math" panose="02040503050406030204" pitchFamily="18" charset="0"/>
                              <a:ea typeface="MS Mincho" panose="02020609040205080304" pitchFamily="49" charset="-128"/>
                              <a:cs typeface="Arial" panose="020B0604020202020204" pitchFamily="34" charset="0"/>
                            </a:rPr>
                            <m:t>2</m:t>
                          </m:r>
                        </m:sub>
                      </m:sSub>
                      <m:r>
                        <a:rPr lang="en-US" i="1">
                          <a:effectLst/>
                          <a:latin typeface="Cambria Math" panose="02040503050406030204" pitchFamily="18" charset="0"/>
                          <a:ea typeface="MS Mincho" panose="02020609040205080304" pitchFamily="49" charset="-128"/>
                          <a:cs typeface="Arial" panose="020B0604020202020204" pitchFamily="34" charset="0"/>
                        </a:rPr>
                        <m:t>)</m:t>
                      </m:r>
                    </m:oMath>
                  </m:oMathPara>
                </a14:m>
                <a:endParaRPr lang="en-US">
                  <a:effectLst/>
                  <a:latin typeface="Times New Roman" panose="02020603050405020304" pitchFamily="18" charset="0"/>
                  <a:ea typeface="Calibri" panose="020F0502020204030204" pitchFamily="34" charset="0"/>
                  <a:cs typeface="Arial" panose="020B0604020202020204" pitchFamily="34" charset="0"/>
                </a:endParaRPr>
              </a:p>
              <a:p>
                <a:pPr marL="0" indent="0">
                  <a:buNone/>
                </a:pPr>
                <a:endParaRPr lang="en-US" sz="3600">
                  <a:effectLst/>
                  <a:latin typeface="Times New Roman" panose="02020603050405020304" pitchFamily="18" charset="0"/>
                  <a:ea typeface="Calibri" panose="020F0502020204030204" pitchFamily="34" charset="0"/>
                  <a:cs typeface="Arial" panose="020B0604020202020204" pitchFamily="34" charset="0"/>
                </a:endParaRPr>
              </a:p>
              <a:p>
                <a:endParaRPr lang="en-US"/>
              </a:p>
            </p:txBody>
          </p:sp>
        </mc:Choice>
        <mc:Fallback xmlns="">
          <p:sp>
            <p:nvSpPr>
              <p:cNvPr id="4" name="Content Placeholder 3">
                <a:extLst>
                  <a:ext uri="{FF2B5EF4-FFF2-40B4-BE49-F238E27FC236}">
                    <a16:creationId xmlns:a16="http://schemas.microsoft.com/office/drawing/2014/main" id="{83297EEC-6299-D924-2B6D-504618678982}"/>
                  </a:ext>
                </a:extLst>
              </p:cNvPr>
              <p:cNvSpPr>
                <a:spLocks noGrp="1" noRot="1" noChangeAspect="1" noMove="1" noResize="1" noEditPoints="1" noAdjustHandles="1" noChangeArrowheads="1" noChangeShapeType="1" noTextEdit="1"/>
              </p:cNvSpPr>
              <p:nvPr>
                <p:ph idx="1"/>
              </p:nvPr>
            </p:nvSpPr>
            <p:spPr>
              <a:xfrm>
                <a:off x="104931" y="1798820"/>
                <a:ext cx="11248869" cy="4378143"/>
              </a:xfrm>
              <a:blipFill>
                <a:blip r:embed="rId3"/>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222923F7-3118-F864-6129-3ECAB83C0F5B}"/>
              </a:ext>
            </a:extLst>
          </p:cNvPr>
          <p:cNvSpPr txBox="1"/>
          <p:nvPr/>
        </p:nvSpPr>
        <p:spPr>
          <a:xfrm>
            <a:off x="11557000" y="6248400"/>
            <a:ext cx="520700" cy="261610"/>
          </a:xfrm>
          <a:prstGeom prst="rect">
            <a:avLst/>
          </a:prstGeom>
          <a:noFill/>
        </p:spPr>
        <p:txBody>
          <a:bodyPr wrap="square" rtlCol="0">
            <a:spAutoFit/>
          </a:bodyPr>
          <a:lstStyle/>
          <a:p>
            <a:r>
              <a:rPr lang="en-US" sz="1100">
                <a:solidFill>
                  <a:schemeClr val="bg1"/>
                </a:solidFill>
              </a:rPr>
              <a:t>17:00</a:t>
            </a:r>
          </a:p>
        </p:txBody>
      </p:sp>
    </p:spTree>
    <p:extLst>
      <p:ext uri="{BB962C8B-B14F-4D97-AF65-F5344CB8AC3E}">
        <p14:creationId xmlns:p14="http://schemas.microsoft.com/office/powerpoint/2010/main" val="7496592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6AE75-DCDC-7800-A51B-832B0685903A}"/>
              </a:ext>
            </a:extLst>
          </p:cNvPr>
          <p:cNvSpPr>
            <a:spLocks noGrp="1"/>
          </p:cNvSpPr>
          <p:nvPr>
            <p:ph type="title"/>
          </p:nvPr>
        </p:nvSpPr>
        <p:spPr/>
        <p:txBody>
          <a:bodyPr/>
          <a:lstStyle/>
          <a:p>
            <a:r>
              <a:rPr lang="en-US"/>
              <a:t>Generation - Decision Matrix</a:t>
            </a:r>
          </a:p>
        </p:txBody>
      </p:sp>
      <p:graphicFrame>
        <p:nvGraphicFramePr>
          <p:cNvPr id="6" name="Content Placeholder 5">
            <a:extLst>
              <a:ext uri="{FF2B5EF4-FFF2-40B4-BE49-F238E27FC236}">
                <a16:creationId xmlns:a16="http://schemas.microsoft.com/office/drawing/2014/main" id="{CC7D4207-1D30-1319-6064-69E924123376}"/>
              </a:ext>
            </a:extLst>
          </p:cNvPr>
          <p:cNvGraphicFramePr>
            <a:graphicFrameLocks noGrp="1"/>
          </p:cNvGraphicFramePr>
          <p:nvPr>
            <p:ph idx="1"/>
            <p:extLst>
              <p:ext uri="{D42A27DB-BD31-4B8C-83A1-F6EECF244321}">
                <p14:modId xmlns:p14="http://schemas.microsoft.com/office/powerpoint/2010/main" val="3979212630"/>
              </p:ext>
            </p:extLst>
          </p:nvPr>
        </p:nvGraphicFramePr>
        <p:xfrm>
          <a:off x="1260389" y="1828800"/>
          <a:ext cx="8279027" cy="4349580"/>
        </p:xfrm>
        <a:graphic>
          <a:graphicData uri="http://schemas.openxmlformats.org/drawingml/2006/table">
            <a:tbl>
              <a:tblPr/>
              <a:tblGrid>
                <a:gridCol w="2075587">
                  <a:extLst>
                    <a:ext uri="{9D8B030D-6E8A-4147-A177-3AD203B41FA5}">
                      <a16:colId xmlns:a16="http://schemas.microsoft.com/office/drawing/2014/main" val="2941472642"/>
                    </a:ext>
                  </a:extLst>
                </a:gridCol>
                <a:gridCol w="1433732">
                  <a:extLst>
                    <a:ext uri="{9D8B030D-6E8A-4147-A177-3AD203B41FA5}">
                      <a16:colId xmlns:a16="http://schemas.microsoft.com/office/drawing/2014/main" val="563113854"/>
                    </a:ext>
                  </a:extLst>
                </a:gridCol>
                <a:gridCol w="1396314">
                  <a:extLst>
                    <a:ext uri="{9D8B030D-6E8A-4147-A177-3AD203B41FA5}">
                      <a16:colId xmlns:a16="http://schemas.microsoft.com/office/drawing/2014/main" val="1238308587"/>
                    </a:ext>
                  </a:extLst>
                </a:gridCol>
                <a:gridCol w="1577661">
                  <a:extLst>
                    <a:ext uri="{9D8B030D-6E8A-4147-A177-3AD203B41FA5}">
                      <a16:colId xmlns:a16="http://schemas.microsoft.com/office/drawing/2014/main" val="723155995"/>
                    </a:ext>
                  </a:extLst>
                </a:gridCol>
                <a:gridCol w="1795733">
                  <a:extLst>
                    <a:ext uri="{9D8B030D-6E8A-4147-A177-3AD203B41FA5}">
                      <a16:colId xmlns:a16="http://schemas.microsoft.com/office/drawing/2014/main" val="1685959561"/>
                    </a:ext>
                  </a:extLst>
                </a:gridCol>
              </a:tblGrid>
              <a:tr h="869916">
                <a:tc>
                  <a:txBody>
                    <a:bodyPr/>
                    <a:lstStyle/>
                    <a:p>
                      <a:pPr algn="ctr" fontAlgn="b"/>
                      <a:r>
                        <a:rPr lang="en-US" sz="2400" b="1" i="0" u="none" strike="noStrike">
                          <a:solidFill>
                            <a:srgbClr val="FFFFFF"/>
                          </a:solidFill>
                          <a:effectLst/>
                          <a:latin typeface="Calibri" panose="020F0502020204030204" pitchFamily="34" charset="0"/>
                        </a:rPr>
                        <a:t>GENERATION</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pPr algn="ctr" fontAlgn="b"/>
                      <a:r>
                        <a:rPr lang="en-US" sz="2400" b="1" i="0" u="none" strike="noStrike">
                          <a:solidFill>
                            <a:srgbClr val="FFFFFF"/>
                          </a:solidFill>
                          <a:effectLst/>
                          <a:latin typeface="Calibri" panose="020F0502020204030204" pitchFamily="34" charset="0"/>
                        </a:rPr>
                        <a:t>Weighting</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pPr algn="ctr" fontAlgn="b"/>
                      <a:r>
                        <a:rPr lang="en-US" sz="2400" b="1" i="0" u="none" strike="noStrike">
                          <a:solidFill>
                            <a:srgbClr val="FFFFFF"/>
                          </a:solidFill>
                          <a:effectLst/>
                          <a:latin typeface="Calibri" panose="020F0502020204030204" pitchFamily="34" charset="0"/>
                        </a:rPr>
                        <a:t>SMR (Datum)</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pPr algn="ctr" fontAlgn="b"/>
                      <a:r>
                        <a:rPr lang="en-US" sz="2400" b="1" i="0" u="none" strike="noStrike">
                          <a:solidFill>
                            <a:srgbClr val="FFFFFF"/>
                          </a:solidFill>
                          <a:effectLst/>
                          <a:latin typeface="Calibri" panose="020F0502020204030204" pitchFamily="34" charset="0"/>
                        </a:rPr>
                        <a:t>Biological</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pPr algn="ctr" fontAlgn="b"/>
                      <a:r>
                        <a:rPr lang="en-US" sz="2400" b="1" i="0" u="none" strike="noStrike">
                          <a:solidFill>
                            <a:srgbClr val="FFFFFF"/>
                          </a:solidFill>
                          <a:effectLst/>
                          <a:latin typeface="Calibri" panose="020F0502020204030204" pitchFamily="34" charset="0"/>
                        </a:rPr>
                        <a:t>Electrolysis</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extLst>
                  <a:ext uri="{0D108BD9-81ED-4DB2-BD59-A6C34878D82A}">
                    <a16:rowId xmlns:a16="http://schemas.microsoft.com/office/drawing/2014/main" val="4243001343"/>
                  </a:ext>
                </a:extLst>
              </a:tr>
              <a:tr h="869916">
                <a:tc>
                  <a:txBody>
                    <a:bodyPr/>
                    <a:lstStyle/>
                    <a:p>
                      <a:pPr algn="ctr" fontAlgn="b"/>
                      <a:r>
                        <a:rPr lang="en-US" sz="2400" b="0" i="0" u="none" strike="noStrike">
                          <a:solidFill>
                            <a:srgbClr val="000000"/>
                          </a:solidFill>
                          <a:effectLst/>
                          <a:latin typeface="Calibri" panose="020F0502020204030204" pitchFamily="34" charset="0"/>
                        </a:rPr>
                        <a:t>Cost</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ctr" fontAlgn="b"/>
                      <a:r>
                        <a:rPr lang="en-US" sz="2400" b="0" i="0" u="none" strike="noStrike">
                          <a:solidFill>
                            <a:srgbClr val="000000"/>
                          </a:solidFill>
                          <a:effectLst/>
                          <a:latin typeface="Calibri" panose="020F0502020204030204" pitchFamily="34" charset="0"/>
                        </a:rPr>
                        <a:t>1</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ctr" fontAlgn="b"/>
                      <a:r>
                        <a:rPr lang="en-US" sz="2400" b="0" i="0" u="none" strike="noStrike">
                          <a:solidFill>
                            <a:srgbClr val="000000"/>
                          </a:solidFill>
                          <a:effectLst/>
                          <a:latin typeface="Calibri" panose="020F0502020204030204" pitchFamily="34" charset="0"/>
                        </a:rPr>
                        <a:t>-</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ctr" fontAlgn="b"/>
                      <a:r>
                        <a:rPr lang="en-US" sz="2400" b="0" i="0" u="none" strike="noStrike">
                          <a:solidFill>
                            <a:srgbClr val="000000"/>
                          </a:solidFill>
                          <a:effectLst/>
                          <a:latin typeface="Calibri" panose="020F0502020204030204" pitchFamily="34" charset="0"/>
                        </a:rPr>
                        <a:t>-1</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ctr" fontAlgn="b"/>
                      <a:r>
                        <a:rPr lang="en-US" sz="2400" b="0" i="0" u="none" strike="noStrike">
                          <a:solidFill>
                            <a:srgbClr val="000000"/>
                          </a:solidFill>
                          <a:effectLst/>
                          <a:latin typeface="Calibri" panose="020F0502020204030204" pitchFamily="34" charset="0"/>
                        </a:rPr>
                        <a:t>1</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1478898597"/>
                  </a:ext>
                </a:extLst>
              </a:tr>
              <a:tr h="869916">
                <a:tc>
                  <a:txBody>
                    <a:bodyPr/>
                    <a:lstStyle/>
                    <a:p>
                      <a:pPr algn="ctr" fontAlgn="b"/>
                      <a:r>
                        <a:rPr lang="en-US" sz="2400" b="0" i="0" u="none" strike="noStrike">
                          <a:solidFill>
                            <a:srgbClr val="000000"/>
                          </a:solidFill>
                          <a:effectLst/>
                          <a:latin typeface="Calibri" panose="020F0502020204030204" pitchFamily="34" charset="0"/>
                        </a:rPr>
                        <a:t>Production rate</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a:solidFill>
                            <a:srgbClr val="000000"/>
                          </a:solidFill>
                          <a:effectLst/>
                          <a:latin typeface="Calibri" panose="020F0502020204030204" pitchFamily="34" charset="0"/>
                        </a:rPr>
                        <a:t>2</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a:solidFill>
                            <a:srgbClr val="000000"/>
                          </a:solidFill>
                          <a:effectLst/>
                          <a:latin typeface="Calibri" panose="020F0502020204030204" pitchFamily="34" charset="0"/>
                        </a:rPr>
                        <a:t>-</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a:solidFill>
                            <a:srgbClr val="000000"/>
                          </a:solidFill>
                          <a:effectLst/>
                          <a:latin typeface="Calibri" panose="020F0502020204030204" pitchFamily="34" charset="0"/>
                        </a:rPr>
                        <a:t>-1</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a:solidFill>
                            <a:srgbClr val="000000"/>
                          </a:solidFill>
                          <a:effectLst/>
                          <a:latin typeface="Calibri" panose="020F0502020204030204" pitchFamily="34" charset="0"/>
                        </a:rPr>
                        <a:t>-1</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8792099"/>
                  </a:ext>
                </a:extLst>
              </a:tr>
              <a:tr h="869916">
                <a:tc>
                  <a:txBody>
                    <a:bodyPr/>
                    <a:lstStyle/>
                    <a:p>
                      <a:pPr algn="ctr" fontAlgn="b"/>
                      <a:r>
                        <a:rPr lang="en-US" sz="2400" b="0" i="0" u="none" strike="noStrike">
                          <a:solidFill>
                            <a:srgbClr val="000000"/>
                          </a:solidFill>
                          <a:effectLst/>
                          <a:latin typeface="Calibri" panose="020F0502020204030204" pitchFamily="34" charset="0"/>
                        </a:rPr>
                        <a:t>System efficiency </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ctr" fontAlgn="b"/>
                      <a:r>
                        <a:rPr lang="en-US" sz="2400" b="0" i="0" u="none" strike="noStrike">
                          <a:solidFill>
                            <a:srgbClr val="000000"/>
                          </a:solidFill>
                          <a:effectLst/>
                          <a:latin typeface="Calibri" panose="020F0502020204030204" pitchFamily="34" charset="0"/>
                        </a:rPr>
                        <a:t>3</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ctr" fontAlgn="b"/>
                      <a:r>
                        <a:rPr lang="en-US" sz="2400" b="0" i="0" u="none" strike="noStrike">
                          <a:solidFill>
                            <a:srgbClr val="000000"/>
                          </a:solidFill>
                          <a:effectLst/>
                          <a:latin typeface="Calibri" panose="020F0502020204030204" pitchFamily="34" charset="0"/>
                        </a:rPr>
                        <a:t>-</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ctr" fontAlgn="b"/>
                      <a:r>
                        <a:rPr lang="en-US" sz="2400" b="0" i="0" u="none" strike="noStrike">
                          <a:solidFill>
                            <a:srgbClr val="000000"/>
                          </a:solidFill>
                          <a:effectLst/>
                          <a:latin typeface="Calibri" panose="020F0502020204030204" pitchFamily="34" charset="0"/>
                        </a:rPr>
                        <a:t>-1</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ctr" fontAlgn="b"/>
                      <a:r>
                        <a:rPr lang="en-US" sz="2400" b="0" i="0" u="none" strike="noStrike">
                          <a:solidFill>
                            <a:srgbClr val="000000"/>
                          </a:solidFill>
                          <a:effectLst/>
                          <a:latin typeface="Calibri" panose="020F0502020204030204" pitchFamily="34" charset="0"/>
                        </a:rPr>
                        <a:t>1</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2975625905"/>
                  </a:ext>
                </a:extLst>
              </a:tr>
              <a:tr h="869916">
                <a:tc>
                  <a:txBody>
                    <a:bodyPr/>
                    <a:lstStyle/>
                    <a:p>
                      <a:pPr algn="ctr" fontAlgn="b"/>
                      <a:r>
                        <a:rPr lang="en-US" sz="2400" b="0" i="0" u="none" strike="noStrike">
                          <a:solidFill>
                            <a:srgbClr val="000000"/>
                          </a:solidFill>
                          <a:effectLst/>
                          <a:latin typeface="Calibri" panose="020F0502020204030204" pitchFamily="34" charset="0"/>
                        </a:rPr>
                        <a:t>Total</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2400" b="0" i="0" u="none" strike="noStrike">
                        <a:solidFill>
                          <a:srgbClr val="000000"/>
                        </a:solidFill>
                        <a:effectLst/>
                        <a:latin typeface="Calibri" panose="020F0502020204030204" pitchFamily="34" charset="0"/>
                      </a:endParaRP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a:solidFill>
                            <a:srgbClr val="000000"/>
                          </a:solidFill>
                          <a:effectLst/>
                          <a:latin typeface="Calibri" panose="020F0502020204030204" pitchFamily="34" charset="0"/>
                        </a:rPr>
                        <a:t>-</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a:solidFill>
                            <a:srgbClr val="000000"/>
                          </a:solidFill>
                          <a:effectLst/>
                          <a:latin typeface="Calibri" panose="020F0502020204030204" pitchFamily="34" charset="0"/>
                        </a:rPr>
                        <a:t>-5</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a:solidFill>
                            <a:srgbClr val="000000"/>
                          </a:solidFill>
                          <a:effectLst/>
                          <a:latin typeface="Calibri" panose="020F0502020204030204" pitchFamily="34" charset="0"/>
                        </a:rPr>
                        <a:t>2</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5460502"/>
                  </a:ext>
                </a:extLst>
              </a:tr>
            </a:tbl>
          </a:graphicData>
        </a:graphic>
      </p:graphicFrame>
      <p:sp>
        <p:nvSpPr>
          <p:cNvPr id="7" name="TextBox 6">
            <a:extLst>
              <a:ext uri="{FF2B5EF4-FFF2-40B4-BE49-F238E27FC236}">
                <a16:creationId xmlns:a16="http://schemas.microsoft.com/office/drawing/2014/main" id="{B91ACEBE-1FAE-96FC-DE44-85E09322B3F5}"/>
              </a:ext>
            </a:extLst>
          </p:cNvPr>
          <p:cNvSpPr txBox="1"/>
          <p:nvPr/>
        </p:nvSpPr>
        <p:spPr>
          <a:xfrm>
            <a:off x="11557000" y="6248400"/>
            <a:ext cx="520700" cy="261610"/>
          </a:xfrm>
          <a:prstGeom prst="rect">
            <a:avLst/>
          </a:prstGeom>
          <a:noFill/>
        </p:spPr>
        <p:txBody>
          <a:bodyPr wrap="square" rtlCol="0">
            <a:spAutoFit/>
          </a:bodyPr>
          <a:lstStyle/>
          <a:p>
            <a:r>
              <a:rPr lang="en-US" sz="1100">
                <a:solidFill>
                  <a:schemeClr val="bg1"/>
                </a:solidFill>
              </a:rPr>
              <a:t>19:00</a:t>
            </a:r>
          </a:p>
        </p:txBody>
      </p:sp>
    </p:spTree>
    <p:extLst>
      <p:ext uri="{BB962C8B-B14F-4D97-AF65-F5344CB8AC3E}">
        <p14:creationId xmlns:p14="http://schemas.microsoft.com/office/powerpoint/2010/main" val="3283620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590662" y="4267832"/>
            <a:ext cx="4805996" cy="1297115"/>
          </a:xfrm>
        </p:spPr>
        <p:txBody>
          <a:bodyPr anchor="t">
            <a:noAutofit/>
          </a:bodyPr>
          <a:lstStyle/>
          <a:p>
            <a:pPr algn="l"/>
            <a:br>
              <a:rPr lang="en-US" sz="4400">
                <a:solidFill>
                  <a:srgbClr val="1B3E8A"/>
                </a:solidFill>
                <a:latin typeface="Cooper Black" panose="0208090404030B020404" pitchFamily="18" charset="0"/>
              </a:rPr>
            </a:br>
            <a:r>
              <a:rPr lang="en-US" sz="4400">
                <a:solidFill>
                  <a:srgbClr val="1B3E8A"/>
                </a:solidFill>
                <a:latin typeface="Cooper Black" panose="0208090404030B020404" pitchFamily="18" charset="0"/>
              </a:rPr>
              <a:t>Critical Storage Requirements</a:t>
            </a:r>
          </a:p>
        </p:txBody>
      </p:sp>
      <p:pic>
        <p:nvPicPr>
          <p:cNvPr id="1026" name="Picture 2" descr="Icon&#10;&#10;Description automatically generated">
            <a:extLst>
              <a:ext uri="{FF2B5EF4-FFF2-40B4-BE49-F238E27FC236}">
                <a16:creationId xmlns:a16="http://schemas.microsoft.com/office/drawing/2014/main" id="{5A9AEC16-B0E7-7404-2310-F8A17458064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a:noFill/>
          <a:extLst>
            <a:ext uri="{909E8E84-426E-40DD-AFC4-6F175D3DCCD1}">
              <a14:hiddenFill xmlns:a14="http://schemas.microsoft.com/office/drawing/2010/main">
                <a:solidFill>
                  <a:srgbClr val="FFFFFF"/>
                </a:solidFill>
              </a14:hiddenFill>
            </a:ext>
          </a:extLst>
        </p:spPr>
      </p:pic>
      <p:grpSp>
        <p:nvGrpSpPr>
          <p:cNvPr id="1035" name="Group 1034">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036" name="Freeform: Shape 1035">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Freeform: Shape 1036">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Freeform: Shape 1037">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58042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9D1EB-5D0C-0028-3748-4D5BA2EAAD59}"/>
              </a:ext>
            </a:extLst>
          </p:cNvPr>
          <p:cNvSpPr>
            <a:spLocks noGrp="1"/>
          </p:cNvSpPr>
          <p:nvPr>
            <p:ph type="title"/>
          </p:nvPr>
        </p:nvSpPr>
        <p:spPr/>
        <p:txBody>
          <a:bodyPr/>
          <a:lstStyle/>
          <a:p>
            <a:r>
              <a:rPr lang="en-US"/>
              <a:t>Satisfying Storage Requirements</a:t>
            </a:r>
          </a:p>
        </p:txBody>
      </p:sp>
      <p:sp>
        <p:nvSpPr>
          <p:cNvPr id="4" name="Rectangle 3" descr="Flask">
            <a:extLst>
              <a:ext uri="{FF2B5EF4-FFF2-40B4-BE49-F238E27FC236}">
                <a16:creationId xmlns:a16="http://schemas.microsoft.com/office/drawing/2014/main" id="{81BE1965-FFC1-11E2-8A53-D6333C0AD3AE}"/>
              </a:ext>
            </a:extLst>
          </p:cNvPr>
          <p:cNvSpPr/>
          <p:nvPr/>
        </p:nvSpPr>
        <p:spPr>
          <a:xfrm>
            <a:off x="2495970" y="2347060"/>
            <a:ext cx="1300252" cy="130025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 name="Rectangle 5">
            <a:extLst>
              <a:ext uri="{FF2B5EF4-FFF2-40B4-BE49-F238E27FC236}">
                <a16:creationId xmlns:a16="http://schemas.microsoft.com/office/drawing/2014/main" id="{A0122D09-B560-3BBB-9000-92E84015ACD3}"/>
              </a:ext>
            </a:extLst>
          </p:cNvPr>
          <p:cNvSpPr/>
          <p:nvPr/>
        </p:nvSpPr>
        <p:spPr>
          <a:xfrm>
            <a:off x="2192160" y="4004003"/>
            <a:ext cx="288945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8" name="TextBox 7">
            <a:extLst>
              <a:ext uri="{FF2B5EF4-FFF2-40B4-BE49-F238E27FC236}">
                <a16:creationId xmlns:a16="http://schemas.microsoft.com/office/drawing/2014/main" id="{3EF6E280-929D-12C3-98EE-2E0F785451EF}"/>
              </a:ext>
            </a:extLst>
          </p:cNvPr>
          <p:cNvSpPr txBox="1"/>
          <p:nvPr/>
        </p:nvSpPr>
        <p:spPr>
          <a:xfrm>
            <a:off x="1040517" y="3647312"/>
            <a:ext cx="4211159" cy="233718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377950">
              <a:lnSpc>
                <a:spcPct val="100000"/>
              </a:lnSpc>
              <a:spcBef>
                <a:spcPct val="0"/>
              </a:spcBef>
              <a:spcAft>
                <a:spcPct val="35000"/>
              </a:spcAft>
              <a:buNone/>
              <a:defRPr b="1"/>
            </a:pPr>
            <a:r>
              <a:rPr lang="en-US" sz="3100"/>
              <a:t>1.2</a:t>
            </a:r>
          </a:p>
          <a:p>
            <a:pPr marL="0" lvl="0" indent="0" algn="ctr" defTabSz="1377950">
              <a:lnSpc>
                <a:spcPct val="100000"/>
              </a:lnSpc>
              <a:spcBef>
                <a:spcPct val="0"/>
              </a:spcBef>
              <a:spcAft>
                <a:spcPct val="35000"/>
              </a:spcAft>
              <a:buNone/>
              <a:defRPr b="1"/>
            </a:pPr>
            <a:r>
              <a:rPr lang="en-US" sz="2400" kern="1200"/>
              <a:t>“</a:t>
            </a:r>
            <a:r>
              <a:rPr lang="en-US" sz="2400">
                <a:effectLst/>
                <a:ea typeface="Calibri" panose="020F0502020204030204" pitchFamily="34" charset="0"/>
              </a:rPr>
              <a:t>The system must store 0.04 grams of hydrogen gas.”</a:t>
            </a:r>
            <a:endParaRPr lang="en-US" sz="2400" kern="1200"/>
          </a:p>
        </p:txBody>
      </p:sp>
      <p:pic>
        <p:nvPicPr>
          <p:cNvPr id="3" name="Picture 2">
            <a:extLst>
              <a:ext uri="{FF2B5EF4-FFF2-40B4-BE49-F238E27FC236}">
                <a16:creationId xmlns:a16="http://schemas.microsoft.com/office/drawing/2014/main" id="{CC599036-F63A-9138-ABF8-F3B11558272F}"/>
              </a:ext>
            </a:extLst>
          </p:cNvPr>
          <p:cNvPicPr>
            <a:picLocks noChangeAspect="1"/>
          </p:cNvPicPr>
          <p:nvPr/>
        </p:nvPicPr>
        <p:blipFill>
          <a:blip r:embed="rId5"/>
          <a:stretch>
            <a:fillRect/>
          </a:stretch>
        </p:blipFill>
        <p:spPr>
          <a:xfrm>
            <a:off x="7067837" y="1363979"/>
            <a:ext cx="3342460" cy="4727458"/>
          </a:xfrm>
          <a:prstGeom prst="rect">
            <a:avLst/>
          </a:prstGeom>
        </p:spPr>
      </p:pic>
      <p:pic>
        <p:nvPicPr>
          <p:cNvPr id="5" name="Picture 4">
            <a:extLst>
              <a:ext uri="{FF2B5EF4-FFF2-40B4-BE49-F238E27FC236}">
                <a16:creationId xmlns:a16="http://schemas.microsoft.com/office/drawing/2014/main" id="{933BDE9E-7877-156F-F3F0-68D42AD045C9}"/>
              </a:ext>
            </a:extLst>
          </p:cNvPr>
          <p:cNvPicPr>
            <a:picLocks noChangeAspect="1"/>
          </p:cNvPicPr>
          <p:nvPr/>
        </p:nvPicPr>
        <p:blipFill>
          <a:blip r:embed="rId6"/>
          <a:stretch>
            <a:fillRect/>
          </a:stretch>
        </p:blipFill>
        <p:spPr>
          <a:xfrm>
            <a:off x="7846479" y="4511770"/>
            <a:ext cx="1140763" cy="715569"/>
          </a:xfrm>
          <a:prstGeom prst="rect">
            <a:avLst/>
          </a:prstGeom>
        </p:spPr>
      </p:pic>
      <p:sp>
        <p:nvSpPr>
          <p:cNvPr id="7" name="TextBox 6">
            <a:extLst>
              <a:ext uri="{FF2B5EF4-FFF2-40B4-BE49-F238E27FC236}">
                <a16:creationId xmlns:a16="http://schemas.microsoft.com/office/drawing/2014/main" id="{B93ECB8A-E58E-570F-43D3-DEA976AF69D4}"/>
              </a:ext>
            </a:extLst>
          </p:cNvPr>
          <p:cNvSpPr txBox="1"/>
          <p:nvPr/>
        </p:nvSpPr>
        <p:spPr>
          <a:xfrm>
            <a:off x="11557000" y="6248400"/>
            <a:ext cx="520700" cy="261610"/>
          </a:xfrm>
          <a:prstGeom prst="rect">
            <a:avLst/>
          </a:prstGeom>
          <a:noFill/>
        </p:spPr>
        <p:txBody>
          <a:bodyPr wrap="square" rtlCol="0">
            <a:spAutoFit/>
          </a:bodyPr>
          <a:lstStyle/>
          <a:p>
            <a:r>
              <a:rPr lang="en-US" sz="1100">
                <a:solidFill>
                  <a:schemeClr val="bg1"/>
                </a:solidFill>
              </a:rPr>
              <a:t>20:00</a:t>
            </a:r>
          </a:p>
        </p:txBody>
      </p:sp>
    </p:spTree>
    <p:extLst>
      <p:ext uri="{BB962C8B-B14F-4D97-AF65-F5344CB8AC3E}">
        <p14:creationId xmlns:p14="http://schemas.microsoft.com/office/powerpoint/2010/main" val="4854643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descr="Brain in head outline">
            <a:extLst>
              <a:ext uri="{FF2B5EF4-FFF2-40B4-BE49-F238E27FC236}">
                <a16:creationId xmlns:a16="http://schemas.microsoft.com/office/drawing/2014/main" id="{9EDED924-7912-5F9A-6F5F-7B452D080B45}"/>
              </a:ext>
            </a:extLst>
          </p:cNvPr>
          <p:cNvSpPr/>
          <p:nvPr/>
        </p:nvSpPr>
        <p:spPr>
          <a:xfrm>
            <a:off x="2192160" y="1703312"/>
            <a:ext cx="1944000" cy="1944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 name="Title 1">
            <a:extLst>
              <a:ext uri="{FF2B5EF4-FFF2-40B4-BE49-F238E27FC236}">
                <a16:creationId xmlns:a16="http://schemas.microsoft.com/office/drawing/2014/main" id="{66E9D1EB-5D0C-0028-3748-4D5BA2EAAD59}"/>
              </a:ext>
            </a:extLst>
          </p:cNvPr>
          <p:cNvSpPr>
            <a:spLocks noGrp="1"/>
          </p:cNvSpPr>
          <p:nvPr>
            <p:ph type="title"/>
          </p:nvPr>
        </p:nvSpPr>
        <p:spPr/>
        <p:txBody>
          <a:bodyPr/>
          <a:lstStyle/>
          <a:p>
            <a:r>
              <a:rPr lang="en-US"/>
              <a:t>Satisfying Storage Requirements</a:t>
            </a:r>
          </a:p>
        </p:txBody>
      </p:sp>
      <p:sp>
        <p:nvSpPr>
          <p:cNvPr id="6" name="Rectangle 5">
            <a:extLst>
              <a:ext uri="{FF2B5EF4-FFF2-40B4-BE49-F238E27FC236}">
                <a16:creationId xmlns:a16="http://schemas.microsoft.com/office/drawing/2014/main" id="{A0122D09-B560-3BBB-9000-92E84015ACD3}"/>
              </a:ext>
            </a:extLst>
          </p:cNvPr>
          <p:cNvSpPr/>
          <p:nvPr/>
        </p:nvSpPr>
        <p:spPr>
          <a:xfrm>
            <a:off x="2192160" y="4004003"/>
            <a:ext cx="288945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8" name="TextBox 7">
            <a:extLst>
              <a:ext uri="{FF2B5EF4-FFF2-40B4-BE49-F238E27FC236}">
                <a16:creationId xmlns:a16="http://schemas.microsoft.com/office/drawing/2014/main" id="{3EF6E280-929D-12C3-98EE-2E0F785451EF}"/>
              </a:ext>
            </a:extLst>
          </p:cNvPr>
          <p:cNvSpPr txBox="1"/>
          <p:nvPr/>
        </p:nvSpPr>
        <p:spPr>
          <a:xfrm>
            <a:off x="121545" y="3647312"/>
            <a:ext cx="5817616" cy="186572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377950">
              <a:lnSpc>
                <a:spcPct val="100000"/>
              </a:lnSpc>
              <a:spcBef>
                <a:spcPct val="0"/>
              </a:spcBef>
              <a:spcAft>
                <a:spcPct val="35000"/>
              </a:spcAft>
              <a:buNone/>
              <a:defRPr b="1"/>
            </a:pPr>
            <a:r>
              <a:rPr lang="en-US" sz="3100"/>
              <a:t>2.1</a:t>
            </a:r>
          </a:p>
          <a:p>
            <a:pPr marL="0" lvl="0" indent="0" algn="ctr" defTabSz="1377950">
              <a:lnSpc>
                <a:spcPct val="100000"/>
              </a:lnSpc>
              <a:spcBef>
                <a:spcPct val="0"/>
              </a:spcBef>
              <a:spcAft>
                <a:spcPct val="35000"/>
              </a:spcAft>
              <a:buNone/>
              <a:defRPr b="1"/>
            </a:pPr>
            <a:r>
              <a:rPr lang="en-US" sz="2400" kern="1200"/>
              <a:t>“</a:t>
            </a:r>
            <a:r>
              <a:rPr lang="en-US" sz="2400">
                <a:effectLst/>
                <a:ea typeface="Calibri" panose="020F0502020204030204" pitchFamily="34" charset="0"/>
              </a:rPr>
              <a:t>The system must allow for safe extraction of hydrogen gas without risk of major leaks.”</a:t>
            </a:r>
            <a:endParaRPr lang="en-US" sz="2400" kern="1200"/>
          </a:p>
        </p:txBody>
      </p:sp>
      <p:pic>
        <p:nvPicPr>
          <p:cNvPr id="5" name="Picture 4">
            <a:extLst>
              <a:ext uri="{FF2B5EF4-FFF2-40B4-BE49-F238E27FC236}">
                <a16:creationId xmlns:a16="http://schemas.microsoft.com/office/drawing/2014/main" id="{E21B9A45-72CB-47C4-1CDB-236A0C19CC83}"/>
              </a:ext>
            </a:extLst>
          </p:cNvPr>
          <p:cNvPicPr>
            <a:picLocks noChangeAspect="1"/>
          </p:cNvPicPr>
          <p:nvPr/>
        </p:nvPicPr>
        <p:blipFill>
          <a:blip r:embed="rId5"/>
          <a:stretch>
            <a:fillRect/>
          </a:stretch>
        </p:blipFill>
        <p:spPr>
          <a:xfrm>
            <a:off x="929760" y="4997974"/>
            <a:ext cx="4201186" cy="2423761"/>
          </a:xfrm>
          <a:prstGeom prst="rect">
            <a:avLst/>
          </a:prstGeom>
        </p:spPr>
      </p:pic>
      <p:pic>
        <p:nvPicPr>
          <p:cNvPr id="9" name="Picture 8">
            <a:extLst>
              <a:ext uri="{FF2B5EF4-FFF2-40B4-BE49-F238E27FC236}">
                <a16:creationId xmlns:a16="http://schemas.microsoft.com/office/drawing/2014/main" id="{22518388-CD23-33E7-8886-2B7EC504A91B}"/>
              </a:ext>
            </a:extLst>
          </p:cNvPr>
          <p:cNvPicPr>
            <a:picLocks noChangeAspect="1"/>
          </p:cNvPicPr>
          <p:nvPr/>
        </p:nvPicPr>
        <p:blipFill>
          <a:blip r:embed="rId6"/>
          <a:stretch>
            <a:fillRect/>
          </a:stretch>
        </p:blipFill>
        <p:spPr>
          <a:xfrm>
            <a:off x="6293572" y="1524000"/>
            <a:ext cx="3810000" cy="3810000"/>
          </a:xfrm>
          <a:prstGeom prst="rect">
            <a:avLst/>
          </a:prstGeom>
        </p:spPr>
      </p:pic>
      <p:sp>
        <p:nvSpPr>
          <p:cNvPr id="10" name="TextBox 9">
            <a:extLst>
              <a:ext uri="{FF2B5EF4-FFF2-40B4-BE49-F238E27FC236}">
                <a16:creationId xmlns:a16="http://schemas.microsoft.com/office/drawing/2014/main" id="{BF7CD07B-61BB-A4E3-B973-D10D70C3CBCA}"/>
              </a:ext>
            </a:extLst>
          </p:cNvPr>
          <p:cNvSpPr txBox="1"/>
          <p:nvPr/>
        </p:nvSpPr>
        <p:spPr>
          <a:xfrm>
            <a:off x="11557000" y="6248400"/>
            <a:ext cx="520700" cy="261610"/>
          </a:xfrm>
          <a:prstGeom prst="rect">
            <a:avLst/>
          </a:prstGeom>
          <a:noFill/>
        </p:spPr>
        <p:txBody>
          <a:bodyPr wrap="square" rtlCol="0">
            <a:spAutoFit/>
          </a:bodyPr>
          <a:lstStyle/>
          <a:p>
            <a:r>
              <a:rPr lang="en-US" sz="1100">
                <a:solidFill>
                  <a:schemeClr val="bg1"/>
                </a:solidFill>
              </a:rPr>
              <a:t>21:00</a:t>
            </a:r>
          </a:p>
        </p:txBody>
      </p:sp>
    </p:spTree>
    <p:extLst>
      <p:ext uri="{BB962C8B-B14F-4D97-AF65-F5344CB8AC3E}">
        <p14:creationId xmlns:p14="http://schemas.microsoft.com/office/powerpoint/2010/main" val="1280552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03232-B4C7-F0AF-A67A-32D1FBE2190A}"/>
              </a:ext>
            </a:extLst>
          </p:cNvPr>
          <p:cNvSpPr>
            <a:spLocks noGrp="1"/>
          </p:cNvSpPr>
          <p:nvPr>
            <p:ph type="title"/>
          </p:nvPr>
        </p:nvSpPr>
        <p:spPr>
          <a:xfrm>
            <a:off x="4229141" y="18837"/>
            <a:ext cx="3389954" cy="961020"/>
          </a:xfrm>
        </p:spPr>
        <p:txBody>
          <a:bodyPr/>
          <a:lstStyle/>
          <a:p>
            <a:r>
              <a:rPr lang="en-US">
                <a:solidFill>
                  <a:srgbClr val="1B3E8A"/>
                </a:solidFill>
                <a:latin typeface="Cooper Black" panose="0208090404030B020404" pitchFamily="18" charset="0"/>
              </a:rPr>
              <a:t>Agenda</a:t>
            </a:r>
          </a:p>
        </p:txBody>
      </p:sp>
      <p:pic>
        <p:nvPicPr>
          <p:cNvPr id="12" name="Picture 11" descr="Icon&#10;&#10;Description automatically generated">
            <a:extLst>
              <a:ext uri="{FF2B5EF4-FFF2-40B4-BE49-F238E27FC236}">
                <a16:creationId xmlns:a16="http://schemas.microsoft.com/office/drawing/2014/main" id="{CB35BC41-ADCB-C148-0A34-9935A9F5B0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68096" cy="768096"/>
          </a:xfrm>
          <a:prstGeom prst="rect">
            <a:avLst/>
          </a:prstGeom>
        </p:spPr>
      </p:pic>
      <p:graphicFrame>
        <p:nvGraphicFramePr>
          <p:cNvPr id="13" name="Diagram 12">
            <a:extLst>
              <a:ext uri="{FF2B5EF4-FFF2-40B4-BE49-F238E27FC236}">
                <a16:creationId xmlns:a16="http://schemas.microsoft.com/office/drawing/2014/main" id="{ADBF278D-F7DF-A35D-62F6-8A02B56E5EC2}"/>
              </a:ext>
            </a:extLst>
          </p:cNvPr>
          <p:cNvGraphicFramePr/>
          <p:nvPr>
            <p:extLst>
              <p:ext uri="{D42A27DB-BD31-4B8C-83A1-F6EECF244321}">
                <p14:modId xmlns:p14="http://schemas.microsoft.com/office/powerpoint/2010/main" val="523434923"/>
              </p:ext>
            </p:extLst>
          </p:nvPr>
        </p:nvGraphicFramePr>
        <p:xfrm>
          <a:off x="580159" y="2044860"/>
          <a:ext cx="10687918" cy="29770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Graphic 4" descr="Home with solid fill">
            <a:extLst>
              <a:ext uri="{FF2B5EF4-FFF2-40B4-BE49-F238E27FC236}">
                <a16:creationId xmlns:a16="http://schemas.microsoft.com/office/drawing/2014/main" id="{01C7CD3B-E0BB-D76B-9E85-FD673F2159D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8096" y="3061884"/>
            <a:ext cx="704043" cy="704043"/>
          </a:xfrm>
          <a:prstGeom prst="rect">
            <a:avLst/>
          </a:prstGeom>
        </p:spPr>
      </p:pic>
      <p:pic>
        <p:nvPicPr>
          <p:cNvPr id="6" name="Graphic 5" descr="Badge Question Mark with solid fill">
            <a:extLst>
              <a:ext uri="{FF2B5EF4-FFF2-40B4-BE49-F238E27FC236}">
                <a16:creationId xmlns:a16="http://schemas.microsoft.com/office/drawing/2014/main" id="{7F4A5417-02FF-51C3-8AC3-6A51491EC31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263636" y="3271134"/>
            <a:ext cx="750230" cy="732087"/>
          </a:xfrm>
          <a:prstGeom prst="rect">
            <a:avLst/>
          </a:prstGeom>
        </p:spPr>
      </p:pic>
      <p:pic>
        <p:nvPicPr>
          <p:cNvPr id="7" name="Graphic 6" descr="Lightbulb with solid fill">
            <a:extLst>
              <a:ext uri="{FF2B5EF4-FFF2-40B4-BE49-F238E27FC236}">
                <a16:creationId xmlns:a16="http://schemas.microsoft.com/office/drawing/2014/main" id="{01EDE1D1-7F39-FBC9-C629-A3369C4A32D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978438" y="3131567"/>
            <a:ext cx="646319" cy="637248"/>
          </a:xfrm>
          <a:prstGeom prst="rect">
            <a:avLst/>
          </a:prstGeom>
        </p:spPr>
      </p:pic>
      <p:pic>
        <p:nvPicPr>
          <p:cNvPr id="8" name="Graphic 7" descr="Bar chart with solid fill">
            <a:extLst>
              <a:ext uri="{FF2B5EF4-FFF2-40B4-BE49-F238E27FC236}">
                <a16:creationId xmlns:a16="http://schemas.microsoft.com/office/drawing/2014/main" id="{A902301C-B99E-F791-DA9E-089BB93D1F1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539219" y="3273197"/>
            <a:ext cx="664461" cy="673532"/>
          </a:xfrm>
          <a:prstGeom prst="rect">
            <a:avLst/>
          </a:prstGeom>
        </p:spPr>
      </p:pic>
      <p:pic>
        <p:nvPicPr>
          <p:cNvPr id="9" name="Graphic 8" descr="Dollar with solid fill">
            <a:extLst>
              <a:ext uri="{FF2B5EF4-FFF2-40B4-BE49-F238E27FC236}">
                <a16:creationId xmlns:a16="http://schemas.microsoft.com/office/drawing/2014/main" id="{96B4B95D-8673-B2A5-3163-E27E9F54486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169958" y="3185995"/>
            <a:ext cx="546533" cy="555605"/>
          </a:xfrm>
          <a:prstGeom prst="rect">
            <a:avLst/>
          </a:prstGeom>
        </p:spPr>
      </p:pic>
      <p:pic>
        <p:nvPicPr>
          <p:cNvPr id="10" name="Graphic 9" descr="Monthly calendar with solid fill">
            <a:extLst>
              <a:ext uri="{FF2B5EF4-FFF2-40B4-BE49-F238E27FC236}">
                <a16:creationId xmlns:a16="http://schemas.microsoft.com/office/drawing/2014/main" id="{BBF955CB-7D60-2C3F-B923-B8E13E16F36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692502" y="3274322"/>
            <a:ext cx="691677" cy="673534"/>
          </a:xfrm>
          <a:prstGeom prst="rect">
            <a:avLst/>
          </a:prstGeom>
        </p:spPr>
      </p:pic>
      <p:pic>
        <p:nvPicPr>
          <p:cNvPr id="11" name="Graphic 10" descr="Megaphone with solid fill">
            <a:extLst>
              <a:ext uri="{FF2B5EF4-FFF2-40B4-BE49-F238E27FC236}">
                <a16:creationId xmlns:a16="http://schemas.microsoft.com/office/drawing/2014/main" id="{DADDC1B7-45E8-9103-CAE0-A7D94971DE6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260406" y="3125991"/>
            <a:ext cx="646318" cy="646318"/>
          </a:xfrm>
          <a:prstGeom prst="rect">
            <a:avLst/>
          </a:prstGeom>
        </p:spPr>
      </p:pic>
    </p:spTree>
    <p:extLst>
      <p:ext uri="{BB962C8B-B14F-4D97-AF65-F5344CB8AC3E}">
        <p14:creationId xmlns:p14="http://schemas.microsoft.com/office/powerpoint/2010/main" val="844706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6AE75-DCDC-7800-A51B-832B0685903A}"/>
              </a:ext>
            </a:extLst>
          </p:cNvPr>
          <p:cNvSpPr>
            <a:spLocks noGrp="1"/>
          </p:cNvSpPr>
          <p:nvPr>
            <p:ph type="title"/>
          </p:nvPr>
        </p:nvSpPr>
        <p:spPr/>
        <p:txBody>
          <a:bodyPr/>
          <a:lstStyle/>
          <a:p>
            <a:r>
              <a:rPr lang="en-US"/>
              <a:t>Storage Methods</a:t>
            </a:r>
          </a:p>
        </p:txBody>
      </p:sp>
      <p:graphicFrame>
        <p:nvGraphicFramePr>
          <p:cNvPr id="4" name="Content Placeholder 3">
            <a:extLst>
              <a:ext uri="{FF2B5EF4-FFF2-40B4-BE49-F238E27FC236}">
                <a16:creationId xmlns:a16="http://schemas.microsoft.com/office/drawing/2014/main" id="{1547A724-4C49-24FC-8CDF-291B6885E7BE}"/>
              </a:ext>
            </a:extLst>
          </p:cNvPr>
          <p:cNvGraphicFramePr>
            <a:graphicFrameLocks noGrp="1"/>
          </p:cNvGraphicFramePr>
          <p:nvPr>
            <p:ph idx="1"/>
            <p:extLst>
              <p:ext uri="{D42A27DB-BD31-4B8C-83A1-F6EECF244321}">
                <p14:modId xmlns:p14="http://schemas.microsoft.com/office/powerpoint/2010/main" val="2423078820"/>
              </p:ext>
            </p:extLst>
          </p:nvPr>
        </p:nvGraphicFramePr>
        <p:xfrm>
          <a:off x="838200" y="2506662"/>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Connector: Elbow 4">
            <a:extLst>
              <a:ext uri="{FF2B5EF4-FFF2-40B4-BE49-F238E27FC236}">
                <a16:creationId xmlns:a16="http://schemas.microsoft.com/office/drawing/2014/main" id="{EBE9A1C4-5621-77AD-F84F-3B67E52B23EA}"/>
              </a:ext>
            </a:extLst>
          </p:cNvPr>
          <p:cNvCxnSpPr>
            <a:cxnSpLocks/>
          </p:cNvCxnSpPr>
          <p:nvPr/>
        </p:nvCxnSpPr>
        <p:spPr>
          <a:xfrm>
            <a:off x="4749553" y="3577701"/>
            <a:ext cx="1012055" cy="506027"/>
          </a:xfrm>
          <a:prstGeom prst="bentConnector3">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6DA132DC-9FB3-C151-F0A3-D1B7B0F47CF5}"/>
              </a:ext>
            </a:extLst>
          </p:cNvPr>
          <p:cNvCxnSpPr>
            <a:cxnSpLocks/>
          </p:cNvCxnSpPr>
          <p:nvPr/>
        </p:nvCxnSpPr>
        <p:spPr>
          <a:xfrm flipV="1">
            <a:off x="4749553" y="3086100"/>
            <a:ext cx="1012055" cy="491601"/>
          </a:xfrm>
          <a:prstGeom prst="bentConnector3">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0EC2CC0-3825-834D-6204-676FC4BBAB58}"/>
              </a:ext>
            </a:extLst>
          </p:cNvPr>
          <p:cNvSpPr txBox="1"/>
          <p:nvPr/>
        </p:nvSpPr>
        <p:spPr>
          <a:xfrm>
            <a:off x="11557000" y="6248400"/>
            <a:ext cx="520700" cy="261610"/>
          </a:xfrm>
          <a:prstGeom prst="rect">
            <a:avLst/>
          </a:prstGeom>
          <a:noFill/>
        </p:spPr>
        <p:txBody>
          <a:bodyPr wrap="square" rtlCol="0">
            <a:spAutoFit/>
          </a:bodyPr>
          <a:lstStyle/>
          <a:p>
            <a:r>
              <a:rPr lang="en-US" sz="1100">
                <a:solidFill>
                  <a:schemeClr val="bg1"/>
                </a:solidFill>
              </a:rPr>
              <a:t>22:00</a:t>
            </a:r>
          </a:p>
        </p:txBody>
      </p:sp>
    </p:spTree>
    <p:extLst>
      <p:ext uri="{BB962C8B-B14F-4D97-AF65-F5344CB8AC3E}">
        <p14:creationId xmlns:p14="http://schemas.microsoft.com/office/powerpoint/2010/main" val="35535926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6AE75-DCDC-7800-A51B-832B0685903A}"/>
              </a:ext>
            </a:extLst>
          </p:cNvPr>
          <p:cNvSpPr>
            <a:spLocks noGrp="1"/>
          </p:cNvSpPr>
          <p:nvPr>
            <p:ph type="title"/>
          </p:nvPr>
        </p:nvSpPr>
        <p:spPr/>
        <p:txBody>
          <a:bodyPr/>
          <a:lstStyle/>
          <a:p>
            <a:r>
              <a:rPr lang="en-US"/>
              <a:t>Carbon Nitride is Best for Storage</a:t>
            </a:r>
          </a:p>
        </p:txBody>
      </p:sp>
      <p:graphicFrame>
        <p:nvGraphicFramePr>
          <p:cNvPr id="5" name="Content Placeholder 4">
            <a:extLst>
              <a:ext uri="{FF2B5EF4-FFF2-40B4-BE49-F238E27FC236}">
                <a16:creationId xmlns:a16="http://schemas.microsoft.com/office/drawing/2014/main" id="{038438B6-F068-DD5C-A4A5-CC41B67EF6E9}"/>
              </a:ext>
            </a:extLst>
          </p:cNvPr>
          <p:cNvGraphicFramePr>
            <a:graphicFrameLocks noGrp="1"/>
          </p:cNvGraphicFramePr>
          <p:nvPr>
            <p:ph idx="1"/>
            <p:extLst>
              <p:ext uri="{D42A27DB-BD31-4B8C-83A1-F6EECF244321}">
                <p14:modId xmlns:p14="http://schemas.microsoft.com/office/powerpoint/2010/main" val="1297115061"/>
              </p:ext>
            </p:extLst>
          </p:nvPr>
        </p:nvGraphicFramePr>
        <p:xfrm>
          <a:off x="976184" y="1791730"/>
          <a:ext cx="9292278" cy="4411359"/>
        </p:xfrm>
        <a:graphic>
          <a:graphicData uri="http://schemas.openxmlformats.org/drawingml/2006/table">
            <a:tbl>
              <a:tblPr/>
              <a:tblGrid>
                <a:gridCol w="1433384">
                  <a:extLst>
                    <a:ext uri="{9D8B030D-6E8A-4147-A177-3AD203B41FA5}">
                      <a16:colId xmlns:a16="http://schemas.microsoft.com/office/drawing/2014/main" val="3757829087"/>
                    </a:ext>
                  </a:extLst>
                </a:gridCol>
                <a:gridCol w="1282252">
                  <a:extLst>
                    <a:ext uri="{9D8B030D-6E8A-4147-A177-3AD203B41FA5}">
                      <a16:colId xmlns:a16="http://schemas.microsoft.com/office/drawing/2014/main" val="1458925355"/>
                    </a:ext>
                  </a:extLst>
                </a:gridCol>
                <a:gridCol w="1071475">
                  <a:extLst>
                    <a:ext uri="{9D8B030D-6E8A-4147-A177-3AD203B41FA5}">
                      <a16:colId xmlns:a16="http://schemas.microsoft.com/office/drawing/2014/main" val="3241139124"/>
                    </a:ext>
                  </a:extLst>
                </a:gridCol>
                <a:gridCol w="1348581">
                  <a:extLst>
                    <a:ext uri="{9D8B030D-6E8A-4147-A177-3AD203B41FA5}">
                      <a16:colId xmlns:a16="http://schemas.microsoft.com/office/drawing/2014/main" val="1261306364"/>
                    </a:ext>
                  </a:extLst>
                </a:gridCol>
                <a:gridCol w="1422476">
                  <a:extLst>
                    <a:ext uri="{9D8B030D-6E8A-4147-A177-3AD203B41FA5}">
                      <a16:colId xmlns:a16="http://schemas.microsoft.com/office/drawing/2014/main" val="1894034503"/>
                    </a:ext>
                  </a:extLst>
                </a:gridCol>
                <a:gridCol w="1422476">
                  <a:extLst>
                    <a:ext uri="{9D8B030D-6E8A-4147-A177-3AD203B41FA5}">
                      <a16:colId xmlns:a16="http://schemas.microsoft.com/office/drawing/2014/main" val="94003906"/>
                    </a:ext>
                  </a:extLst>
                </a:gridCol>
                <a:gridCol w="1311634">
                  <a:extLst>
                    <a:ext uri="{9D8B030D-6E8A-4147-A177-3AD203B41FA5}">
                      <a16:colId xmlns:a16="http://schemas.microsoft.com/office/drawing/2014/main" val="4036763082"/>
                    </a:ext>
                  </a:extLst>
                </a:gridCol>
              </a:tblGrid>
              <a:tr h="1351763">
                <a:tc>
                  <a:txBody>
                    <a:bodyPr/>
                    <a:lstStyle/>
                    <a:p>
                      <a:pPr algn="ctr" fontAlgn="ctr"/>
                      <a:r>
                        <a:rPr lang="en-US" sz="1800" b="1" i="0" u="none" strike="noStrike">
                          <a:solidFill>
                            <a:srgbClr val="FFFFFF"/>
                          </a:solidFill>
                          <a:effectLst/>
                          <a:latin typeface="Calibri" panose="020F0502020204030204" pitchFamily="34" charset="0"/>
                        </a:rPr>
                        <a:t>STORAGE</a:t>
                      </a: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pPr algn="ctr" fontAlgn="ctr"/>
                      <a:r>
                        <a:rPr lang="en-US" sz="1800" b="1" i="0" u="none" strike="noStrike">
                          <a:solidFill>
                            <a:srgbClr val="FFFFFF"/>
                          </a:solidFill>
                          <a:effectLst/>
                          <a:latin typeface="Calibri" panose="020F0502020204030204" pitchFamily="34" charset="0"/>
                        </a:rPr>
                        <a:t>Weighting</a:t>
                      </a: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pPr algn="ctr" fontAlgn="ctr"/>
                      <a:r>
                        <a:rPr lang="en-US" sz="1800" b="1" i="0" u="none" strike="noStrike">
                          <a:solidFill>
                            <a:srgbClr val="FFFFFF"/>
                          </a:solidFill>
                          <a:effectLst/>
                          <a:latin typeface="Calibri" panose="020F0502020204030204" pitchFamily="34" charset="0"/>
                        </a:rPr>
                        <a:t>Physical</a:t>
                      </a:r>
                    </a:p>
                    <a:p>
                      <a:pPr algn="ctr" fontAlgn="ctr"/>
                      <a:r>
                        <a:rPr lang="en-US" sz="1800" b="1" i="0" u="none" strike="noStrike">
                          <a:solidFill>
                            <a:srgbClr val="FFFFFF"/>
                          </a:solidFill>
                          <a:effectLst/>
                          <a:latin typeface="Calibri" panose="020F0502020204030204" pitchFamily="34" charset="0"/>
                        </a:rPr>
                        <a:t>(Datum)</a:t>
                      </a: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pPr algn="ctr" fontAlgn="ctr"/>
                      <a:r>
                        <a:rPr lang="en-US" sz="1800" b="1" i="0" u="none" strike="noStrike">
                          <a:solidFill>
                            <a:srgbClr val="FFFFFF"/>
                          </a:solidFill>
                          <a:effectLst/>
                          <a:latin typeface="Calibri" panose="020F0502020204030204" pitchFamily="34" charset="0"/>
                        </a:rPr>
                        <a:t>Metal Hydride</a:t>
                      </a: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pPr algn="ctr" fontAlgn="ctr"/>
                      <a:r>
                        <a:rPr lang="en-US" sz="1800" b="1" i="0" u="none" strike="noStrike">
                          <a:solidFill>
                            <a:srgbClr val="FFFFFF"/>
                          </a:solidFill>
                          <a:effectLst/>
                          <a:latin typeface="Calibri" panose="020F0502020204030204" pitchFamily="34" charset="0"/>
                        </a:rPr>
                        <a:t>Intermetallic Hydride</a:t>
                      </a: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pPr algn="ctr" fontAlgn="ctr"/>
                      <a:r>
                        <a:rPr lang="en-US" sz="1800" b="1" i="0" u="none" strike="noStrike">
                          <a:solidFill>
                            <a:srgbClr val="FFFFFF"/>
                          </a:solidFill>
                          <a:effectLst/>
                          <a:latin typeface="Calibri" panose="020F0502020204030204" pitchFamily="34" charset="0"/>
                        </a:rPr>
                        <a:t>Chemical Hydride</a:t>
                      </a: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pPr algn="ctr" fontAlgn="ctr"/>
                      <a:r>
                        <a:rPr lang="en-US" sz="1800" b="1" i="0" u="none" strike="noStrike">
                          <a:solidFill>
                            <a:srgbClr val="FFFFFF"/>
                          </a:solidFill>
                          <a:effectLst/>
                          <a:latin typeface="Calibri" panose="020F0502020204030204" pitchFamily="34" charset="0"/>
                        </a:rPr>
                        <a:t>Carbon Nitride</a:t>
                      </a: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extLst>
                  <a:ext uri="{0D108BD9-81ED-4DB2-BD59-A6C34878D82A}">
                    <a16:rowId xmlns:a16="http://schemas.microsoft.com/office/drawing/2014/main" val="504210339"/>
                  </a:ext>
                </a:extLst>
              </a:tr>
              <a:tr h="764899">
                <a:tc>
                  <a:txBody>
                    <a:bodyPr/>
                    <a:lstStyle/>
                    <a:p>
                      <a:pPr algn="l" fontAlgn="ctr"/>
                      <a:r>
                        <a:rPr lang="en-US" sz="1800" b="0" i="0" u="none" strike="noStrike">
                          <a:solidFill>
                            <a:srgbClr val="000000"/>
                          </a:solidFill>
                          <a:effectLst/>
                          <a:latin typeface="Calibri" panose="020F0502020204030204" pitchFamily="34" charset="0"/>
                        </a:rPr>
                        <a:t>Cost</a:t>
                      </a: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ctr" fontAlgn="ctr"/>
                      <a:r>
                        <a:rPr lang="en-US" sz="1800" b="0" i="0" u="none" strike="noStrike">
                          <a:solidFill>
                            <a:srgbClr val="000000"/>
                          </a:solidFill>
                          <a:effectLst/>
                          <a:latin typeface="Calibri" panose="020F0502020204030204" pitchFamily="34" charset="0"/>
                        </a:rPr>
                        <a:t>2</a:t>
                      </a: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ctr" fontAlgn="ctr"/>
                      <a:r>
                        <a:rPr lang="en-US" sz="1800" b="0" i="0" u="none" strike="noStrike">
                          <a:solidFill>
                            <a:srgbClr val="000000"/>
                          </a:solidFill>
                          <a:effectLst/>
                          <a:latin typeface="Calibri" panose="020F0502020204030204" pitchFamily="34" charset="0"/>
                        </a:rPr>
                        <a:t>-</a:t>
                      </a: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ctr" fontAlgn="ctr"/>
                      <a:r>
                        <a:rPr lang="en-US" sz="1800" b="0" i="0" u="none" strike="noStrike">
                          <a:solidFill>
                            <a:srgbClr val="000000"/>
                          </a:solidFill>
                          <a:effectLst/>
                          <a:latin typeface="Calibri" panose="020F0502020204030204" pitchFamily="34" charset="0"/>
                        </a:rPr>
                        <a:t>1</a:t>
                      </a: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ctr" fontAlgn="ctr"/>
                      <a:r>
                        <a:rPr lang="en-US" sz="1800" b="0" i="0" u="none" strike="noStrike">
                          <a:solidFill>
                            <a:srgbClr val="000000"/>
                          </a:solidFill>
                          <a:effectLst/>
                          <a:latin typeface="Calibri" panose="020F0502020204030204" pitchFamily="34" charset="0"/>
                        </a:rPr>
                        <a:t>1</a:t>
                      </a: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ctr" fontAlgn="ctr"/>
                      <a:r>
                        <a:rPr lang="en-US" sz="1800" b="0" i="0" u="none" strike="noStrike">
                          <a:solidFill>
                            <a:srgbClr val="000000"/>
                          </a:solidFill>
                          <a:effectLst/>
                          <a:latin typeface="Calibri" panose="020F0502020204030204" pitchFamily="34" charset="0"/>
                        </a:rPr>
                        <a:t>1</a:t>
                      </a: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ctr" fontAlgn="ctr"/>
                      <a:r>
                        <a:rPr lang="en-US" sz="1800" b="0" i="0" u="none" strike="noStrike">
                          <a:solidFill>
                            <a:srgbClr val="000000"/>
                          </a:solidFill>
                          <a:effectLst/>
                          <a:latin typeface="Calibri" panose="020F0502020204030204" pitchFamily="34" charset="0"/>
                        </a:rPr>
                        <a:t>1</a:t>
                      </a: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3017847649"/>
                  </a:ext>
                </a:extLst>
              </a:tr>
              <a:tr h="764899">
                <a:tc>
                  <a:txBody>
                    <a:bodyPr/>
                    <a:lstStyle/>
                    <a:p>
                      <a:pPr algn="l" fontAlgn="ctr"/>
                      <a:r>
                        <a:rPr lang="en-US" sz="1800" b="0" i="0" u="none" strike="noStrike">
                          <a:solidFill>
                            <a:srgbClr val="000000"/>
                          </a:solidFill>
                          <a:effectLst/>
                          <a:latin typeface="Calibri" panose="020F0502020204030204" pitchFamily="34" charset="0"/>
                        </a:rPr>
                        <a:t>Capacity</a:t>
                      </a: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Calibri" panose="020F0502020204030204" pitchFamily="34" charset="0"/>
                        </a:rPr>
                        <a:t>3</a:t>
                      </a: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Calibri" panose="020F0502020204030204" pitchFamily="34" charset="0"/>
                        </a:rPr>
                        <a:t>-</a:t>
                      </a: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Calibri" panose="020F0502020204030204" pitchFamily="34" charset="0"/>
                        </a:rPr>
                        <a:t>-1</a:t>
                      </a: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Calibri" panose="020F0502020204030204" pitchFamily="34" charset="0"/>
                        </a:rPr>
                        <a:t>-1</a:t>
                      </a: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Calibri" panose="020F0502020204030204" pitchFamily="34" charset="0"/>
                        </a:rPr>
                        <a:t>-1</a:t>
                      </a: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Calibri" panose="020F0502020204030204" pitchFamily="34" charset="0"/>
                        </a:rPr>
                        <a:t>1</a:t>
                      </a: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7677491"/>
                  </a:ext>
                </a:extLst>
              </a:tr>
              <a:tr h="764899">
                <a:tc>
                  <a:txBody>
                    <a:bodyPr/>
                    <a:lstStyle/>
                    <a:p>
                      <a:pPr algn="l" fontAlgn="ctr"/>
                      <a:r>
                        <a:rPr lang="en-US" sz="1800" b="0" i="0" u="none" strike="noStrike">
                          <a:solidFill>
                            <a:srgbClr val="000000"/>
                          </a:solidFill>
                          <a:effectLst/>
                          <a:latin typeface="Calibri" panose="020F0502020204030204" pitchFamily="34" charset="0"/>
                        </a:rPr>
                        <a:t>Discharge rate</a:t>
                      </a: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ctr" fontAlgn="ctr"/>
                      <a:r>
                        <a:rPr lang="en-US" sz="1800" b="0" i="0" u="none" strike="noStrike">
                          <a:solidFill>
                            <a:srgbClr val="000000"/>
                          </a:solidFill>
                          <a:effectLst/>
                          <a:latin typeface="Calibri" panose="020F0502020204030204" pitchFamily="34" charset="0"/>
                        </a:rPr>
                        <a:t>1</a:t>
                      </a: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ctr" fontAlgn="ctr"/>
                      <a:r>
                        <a:rPr lang="en-US" sz="1800" b="0" i="0" u="none" strike="noStrike">
                          <a:solidFill>
                            <a:srgbClr val="000000"/>
                          </a:solidFill>
                          <a:effectLst/>
                          <a:latin typeface="Calibri" panose="020F0502020204030204" pitchFamily="34" charset="0"/>
                        </a:rPr>
                        <a:t>-</a:t>
                      </a: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ctr" fontAlgn="ctr"/>
                      <a:r>
                        <a:rPr lang="en-US" sz="1800" b="0" i="0" u="none" strike="noStrike">
                          <a:solidFill>
                            <a:srgbClr val="000000"/>
                          </a:solidFill>
                          <a:effectLst/>
                          <a:latin typeface="Calibri" panose="020F0502020204030204" pitchFamily="34" charset="0"/>
                        </a:rPr>
                        <a:t>-1</a:t>
                      </a: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ctr" fontAlgn="ctr"/>
                      <a:r>
                        <a:rPr lang="en-US" sz="1800" b="0" i="0" u="none" strike="noStrike">
                          <a:solidFill>
                            <a:srgbClr val="000000"/>
                          </a:solidFill>
                          <a:effectLst/>
                          <a:latin typeface="Calibri" panose="020F0502020204030204" pitchFamily="34" charset="0"/>
                        </a:rPr>
                        <a:t>1</a:t>
                      </a: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ctr" fontAlgn="ctr"/>
                      <a:r>
                        <a:rPr lang="en-US" sz="1800" b="0" i="0" u="none" strike="noStrike">
                          <a:solidFill>
                            <a:srgbClr val="000000"/>
                          </a:solidFill>
                          <a:effectLst/>
                          <a:latin typeface="Calibri" panose="020F0502020204030204" pitchFamily="34" charset="0"/>
                        </a:rPr>
                        <a:t>1</a:t>
                      </a: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ctr" fontAlgn="ctr"/>
                      <a:r>
                        <a:rPr lang="en-US" sz="1800" b="0" i="0" u="none" strike="noStrike">
                          <a:solidFill>
                            <a:srgbClr val="000000"/>
                          </a:solidFill>
                          <a:effectLst/>
                          <a:latin typeface="Calibri" panose="020F0502020204030204" pitchFamily="34" charset="0"/>
                        </a:rPr>
                        <a:t>-1</a:t>
                      </a: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2271676613"/>
                  </a:ext>
                </a:extLst>
              </a:tr>
              <a:tr h="764899">
                <a:tc>
                  <a:txBody>
                    <a:bodyPr/>
                    <a:lstStyle/>
                    <a:p>
                      <a:pPr algn="l" fontAlgn="ctr"/>
                      <a:r>
                        <a:rPr lang="en-US" sz="1800" b="0" i="0" u="none" strike="noStrike">
                          <a:solidFill>
                            <a:srgbClr val="000000"/>
                          </a:solidFill>
                          <a:effectLst/>
                          <a:latin typeface="Calibri" panose="020F0502020204030204" pitchFamily="34" charset="0"/>
                        </a:rPr>
                        <a:t>Total</a:t>
                      </a: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1800" b="0" i="0" u="none" strike="noStrike">
                        <a:solidFill>
                          <a:srgbClr val="000000"/>
                        </a:solidFill>
                        <a:effectLst/>
                        <a:latin typeface="Calibri" panose="020F0502020204030204" pitchFamily="34" charset="0"/>
                      </a:endParaRP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Calibri" panose="020F0502020204030204" pitchFamily="34" charset="0"/>
                        </a:rPr>
                        <a:t>-</a:t>
                      </a: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Calibri" panose="020F0502020204030204" pitchFamily="34" charset="0"/>
                        </a:rPr>
                        <a:t>-2</a:t>
                      </a: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Calibri" panose="020F0502020204030204" pitchFamily="34" charset="0"/>
                        </a:rPr>
                        <a:t>0</a:t>
                      </a: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Calibri" panose="020F0502020204030204" pitchFamily="34" charset="0"/>
                        </a:rPr>
                        <a:t>0</a:t>
                      </a: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Calibri" panose="020F0502020204030204" pitchFamily="34" charset="0"/>
                        </a:rPr>
                        <a:t>4</a:t>
                      </a: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3132887"/>
                  </a:ext>
                </a:extLst>
              </a:tr>
            </a:tbl>
          </a:graphicData>
        </a:graphic>
      </p:graphicFrame>
      <p:sp>
        <p:nvSpPr>
          <p:cNvPr id="6" name="TextBox 5">
            <a:extLst>
              <a:ext uri="{FF2B5EF4-FFF2-40B4-BE49-F238E27FC236}">
                <a16:creationId xmlns:a16="http://schemas.microsoft.com/office/drawing/2014/main" id="{4AED7E45-E2F2-76DB-8C6E-0F1DBBE35B44}"/>
              </a:ext>
            </a:extLst>
          </p:cNvPr>
          <p:cNvSpPr txBox="1"/>
          <p:nvPr/>
        </p:nvSpPr>
        <p:spPr>
          <a:xfrm>
            <a:off x="11557000" y="6248400"/>
            <a:ext cx="520700" cy="261610"/>
          </a:xfrm>
          <a:prstGeom prst="rect">
            <a:avLst/>
          </a:prstGeom>
          <a:noFill/>
        </p:spPr>
        <p:txBody>
          <a:bodyPr wrap="square" rtlCol="0">
            <a:spAutoFit/>
          </a:bodyPr>
          <a:lstStyle/>
          <a:p>
            <a:r>
              <a:rPr lang="en-US" sz="1100">
                <a:solidFill>
                  <a:schemeClr val="bg1"/>
                </a:solidFill>
              </a:rPr>
              <a:t>24:00</a:t>
            </a:r>
          </a:p>
        </p:txBody>
      </p:sp>
    </p:spTree>
    <p:extLst>
      <p:ext uri="{BB962C8B-B14F-4D97-AF65-F5344CB8AC3E}">
        <p14:creationId xmlns:p14="http://schemas.microsoft.com/office/powerpoint/2010/main" val="12601771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C9B37-8362-AC26-4F42-BE9D36624462}"/>
              </a:ext>
            </a:extLst>
          </p:cNvPr>
          <p:cNvSpPr>
            <a:spLocks noGrp="1"/>
          </p:cNvSpPr>
          <p:nvPr>
            <p:ph type="title"/>
          </p:nvPr>
        </p:nvSpPr>
        <p:spPr/>
        <p:txBody>
          <a:bodyPr>
            <a:normAutofit/>
          </a:bodyPr>
          <a:lstStyle/>
          <a:p>
            <a:r>
              <a:rPr lang="en-US"/>
              <a:t>Budget</a:t>
            </a:r>
          </a:p>
        </p:txBody>
      </p:sp>
      <p:graphicFrame>
        <p:nvGraphicFramePr>
          <p:cNvPr id="3" name="Table 2">
            <a:extLst>
              <a:ext uri="{FF2B5EF4-FFF2-40B4-BE49-F238E27FC236}">
                <a16:creationId xmlns:a16="http://schemas.microsoft.com/office/drawing/2014/main" id="{6EA43F88-A778-4A74-DCC6-94FA26ED6B2D}"/>
              </a:ext>
            </a:extLst>
          </p:cNvPr>
          <p:cNvGraphicFramePr>
            <a:graphicFrameLocks noGrp="1"/>
          </p:cNvGraphicFramePr>
          <p:nvPr>
            <p:extLst>
              <p:ext uri="{D42A27DB-BD31-4B8C-83A1-F6EECF244321}">
                <p14:modId xmlns:p14="http://schemas.microsoft.com/office/powerpoint/2010/main" val="2857049968"/>
              </p:ext>
            </p:extLst>
          </p:nvPr>
        </p:nvGraphicFramePr>
        <p:xfrm>
          <a:off x="3126258" y="1507525"/>
          <a:ext cx="4683210" cy="4985355"/>
        </p:xfrm>
        <a:graphic>
          <a:graphicData uri="http://schemas.openxmlformats.org/drawingml/2006/table">
            <a:tbl>
              <a:tblPr/>
              <a:tblGrid>
                <a:gridCol w="1736018">
                  <a:extLst>
                    <a:ext uri="{9D8B030D-6E8A-4147-A177-3AD203B41FA5}">
                      <a16:colId xmlns:a16="http://schemas.microsoft.com/office/drawing/2014/main" val="2513795399"/>
                    </a:ext>
                  </a:extLst>
                </a:gridCol>
                <a:gridCol w="1796576">
                  <a:extLst>
                    <a:ext uri="{9D8B030D-6E8A-4147-A177-3AD203B41FA5}">
                      <a16:colId xmlns:a16="http://schemas.microsoft.com/office/drawing/2014/main" val="832853195"/>
                    </a:ext>
                  </a:extLst>
                </a:gridCol>
                <a:gridCol w="1150616">
                  <a:extLst>
                    <a:ext uri="{9D8B030D-6E8A-4147-A177-3AD203B41FA5}">
                      <a16:colId xmlns:a16="http://schemas.microsoft.com/office/drawing/2014/main" val="3618453502"/>
                    </a:ext>
                  </a:extLst>
                </a:gridCol>
              </a:tblGrid>
              <a:tr h="332357">
                <a:tc>
                  <a:txBody>
                    <a:bodyPr/>
                    <a:lstStyle/>
                    <a:p>
                      <a:pPr algn="l" fontAlgn="b"/>
                      <a:r>
                        <a:rPr lang="en-US" sz="1800" b="1" i="0" u="none" strike="noStrike">
                          <a:solidFill>
                            <a:srgbClr val="000000"/>
                          </a:solidFill>
                          <a:effectLst/>
                          <a:latin typeface="Calibri" panose="020F0502020204030204" pitchFamily="34" charset="0"/>
                        </a:rPr>
                        <a:t>INCOME</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2869699122"/>
                  </a:ext>
                </a:extLst>
              </a:tr>
              <a:tr h="332357">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panose="020F0502020204030204" pitchFamily="34" charset="0"/>
                        </a:rPr>
                        <a:t>Base</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$1,300.00 </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2450406"/>
                  </a:ext>
                </a:extLst>
              </a:tr>
              <a:tr h="332357">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l" fontAlgn="b"/>
                      <a:r>
                        <a:rPr lang="en-US" sz="1800" b="1" i="0" u="none" strike="noStrike">
                          <a:solidFill>
                            <a:srgbClr val="000000"/>
                          </a:solidFill>
                          <a:effectLst/>
                          <a:latin typeface="Calibri" panose="020F0502020204030204" pitchFamily="34" charset="0"/>
                        </a:rPr>
                        <a:t>TOTAL INCOME</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r" fontAlgn="b"/>
                      <a:r>
                        <a:rPr lang="en-US" sz="1800" b="0" i="0" u="none" strike="noStrike">
                          <a:solidFill>
                            <a:srgbClr val="000000"/>
                          </a:solidFill>
                          <a:effectLst/>
                          <a:latin typeface="Calibri" panose="020F0502020204030204" pitchFamily="34" charset="0"/>
                        </a:rPr>
                        <a:t>$1,300.00 </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2430579899"/>
                  </a:ext>
                </a:extLst>
              </a:tr>
              <a:tr h="332357">
                <a:tc>
                  <a:txBody>
                    <a:bodyPr/>
                    <a:lstStyle/>
                    <a:p>
                      <a:pPr algn="l" fontAlgn="b"/>
                      <a:r>
                        <a:rPr lang="en-US" sz="1800" b="1" i="0" u="none" strike="noStrike">
                          <a:solidFill>
                            <a:srgbClr val="000000"/>
                          </a:solidFill>
                          <a:effectLst/>
                          <a:latin typeface="Calibri" panose="020F0502020204030204" pitchFamily="34" charset="0"/>
                        </a:rPr>
                        <a:t>EXPENSES</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6517363"/>
                  </a:ext>
                </a:extLst>
              </a:tr>
              <a:tr h="332357">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l" fontAlgn="b"/>
                      <a:r>
                        <a:rPr lang="en-US" sz="1800" b="0" i="0" u="none" strike="noStrike">
                          <a:solidFill>
                            <a:srgbClr val="000000"/>
                          </a:solidFill>
                          <a:effectLst/>
                          <a:latin typeface="Calibri" panose="020F0502020204030204" pitchFamily="34" charset="0"/>
                        </a:rPr>
                        <a:t>Electrolysis</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r" fontAlgn="b"/>
                      <a:r>
                        <a:rPr lang="en-US" sz="1800" b="0" i="0" u="none" strike="noStrike">
                          <a:solidFill>
                            <a:srgbClr val="000000"/>
                          </a:solidFill>
                          <a:effectLst/>
                          <a:latin typeface="Calibri" panose="020F0502020204030204" pitchFamily="34" charset="0"/>
                        </a:rPr>
                        <a:t>$675.00 </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3117291924"/>
                  </a:ext>
                </a:extLst>
              </a:tr>
              <a:tr h="332357">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panose="020F0502020204030204" pitchFamily="34" charset="0"/>
                        </a:rPr>
                        <a:t>Material Storage</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$230.00 </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188981"/>
                  </a:ext>
                </a:extLst>
              </a:tr>
              <a:tr h="332357">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l" fontAlgn="b"/>
                      <a:r>
                        <a:rPr lang="en-US" sz="1800" b="0" i="0" u="none" strike="noStrike">
                          <a:solidFill>
                            <a:srgbClr val="000000"/>
                          </a:solidFill>
                          <a:effectLst/>
                          <a:latin typeface="Calibri" panose="020F0502020204030204" pitchFamily="34" charset="0"/>
                        </a:rPr>
                        <a:t>Charge/Discharge</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r" fontAlgn="b"/>
                      <a:r>
                        <a:rPr lang="en-US" sz="1800" b="0" i="0" u="none" strike="noStrike">
                          <a:solidFill>
                            <a:srgbClr val="000000"/>
                          </a:solidFill>
                          <a:effectLst/>
                          <a:latin typeface="Calibri" panose="020F0502020204030204" pitchFamily="34" charset="0"/>
                        </a:rPr>
                        <a:t>$87.00 </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1551870666"/>
                  </a:ext>
                </a:extLst>
              </a:tr>
              <a:tr h="332357">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panose="020F0502020204030204" pitchFamily="34" charset="0"/>
                        </a:rPr>
                        <a:t>Plumbing</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$24.00 </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836532"/>
                  </a:ext>
                </a:extLst>
              </a:tr>
              <a:tr h="332357">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l" fontAlgn="b"/>
                      <a:r>
                        <a:rPr lang="en-US" sz="1800" b="0" i="0" u="none" strike="noStrike">
                          <a:solidFill>
                            <a:srgbClr val="000000"/>
                          </a:solidFill>
                          <a:effectLst/>
                          <a:latin typeface="Calibri" panose="020F0502020204030204" pitchFamily="34" charset="0"/>
                        </a:rPr>
                        <a:t>Instrumentation</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r" fontAlgn="b"/>
                      <a:r>
                        <a:rPr lang="en-US" sz="1800" b="0" i="0" u="none" strike="noStrike">
                          <a:solidFill>
                            <a:srgbClr val="000000"/>
                          </a:solidFill>
                          <a:effectLst/>
                          <a:latin typeface="Calibri" panose="020F0502020204030204" pitchFamily="34" charset="0"/>
                        </a:rPr>
                        <a:t>$400.00 </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3774471349"/>
                  </a:ext>
                </a:extLst>
              </a:tr>
              <a:tr h="332357">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panose="020F0502020204030204" pitchFamily="34" charset="0"/>
                        </a:rPr>
                        <a:t>Valves</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$80.00 </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2718234"/>
                  </a:ext>
                </a:extLst>
              </a:tr>
              <a:tr h="332357">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l" fontAlgn="b"/>
                      <a:r>
                        <a:rPr lang="en-US" sz="1800" b="0" i="0" u="none" strike="noStrike">
                          <a:solidFill>
                            <a:srgbClr val="000000"/>
                          </a:solidFill>
                          <a:effectLst/>
                          <a:latin typeface="Calibri" panose="020F0502020204030204" pitchFamily="34" charset="0"/>
                        </a:rPr>
                        <a:t>Sealant</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r" fontAlgn="b"/>
                      <a:r>
                        <a:rPr lang="en-US" sz="1800" b="0" i="0" u="none" strike="noStrike">
                          <a:solidFill>
                            <a:srgbClr val="000000"/>
                          </a:solidFill>
                          <a:effectLst/>
                          <a:latin typeface="Calibri" panose="020F0502020204030204" pitchFamily="34" charset="0"/>
                        </a:rPr>
                        <a:t>$30.00 </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1672220708"/>
                  </a:ext>
                </a:extLst>
              </a:tr>
              <a:tr h="332357">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panose="020F0502020204030204" pitchFamily="34" charset="0"/>
                        </a:rPr>
                        <a:t>Electrical</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$30.00 </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8680200"/>
                  </a:ext>
                </a:extLst>
              </a:tr>
              <a:tr h="332357">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l" fontAlgn="b"/>
                      <a:r>
                        <a:rPr lang="en-US" sz="1800" b="0" i="0" u="none" strike="noStrike">
                          <a:solidFill>
                            <a:srgbClr val="000000"/>
                          </a:solidFill>
                          <a:effectLst/>
                          <a:latin typeface="Calibri" panose="020F0502020204030204" pitchFamily="34" charset="0"/>
                        </a:rPr>
                        <a:t>Team Shirts</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r" fontAlgn="b"/>
                      <a:r>
                        <a:rPr lang="en-US" sz="1800" b="0" i="0" u="none" strike="noStrike">
                          <a:solidFill>
                            <a:srgbClr val="000000"/>
                          </a:solidFill>
                          <a:effectLst/>
                          <a:latin typeface="Calibri" panose="020F0502020204030204" pitchFamily="34" charset="0"/>
                        </a:rPr>
                        <a:t>$80.00 </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2649358487"/>
                  </a:ext>
                </a:extLst>
              </a:tr>
              <a:tr h="332357">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800" b="1" i="0" u="none" strike="noStrike">
                          <a:solidFill>
                            <a:srgbClr val="000000"/>
                          </a:solidFill>
                          <a:effectLst/>
                          <a:latin typeface="Calibri" panose="020F0502020204030204" pitchFamily="34" charset="0"/>
                        </a:rPr>
                        <a:t>TOTAL EXPENSES</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$1,636.00 </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5272633"/>
                  </a:ext>
                </a:extLst>
              </a:tr>
              <a:tr h="332357">
                <a:tc>
                  <a:txBody>
                    <a:bodyPr/>
                    <a:lstStyle/>
                    <a:p>
                      <a:pPr algn="l" fontAlgn="b"/>
                      <a:r>
                        <a:rPr lang="en-US" sz="1800" b="1" i="0" u="none" strike="noStrike">
                          <a:solidFill>
                            <a:srgbClr val="000000"/>
                          </a:solidFill>
                          <a:effectLst/>
                          <a:latin typeface="Calibri" panose="020F0502020204030204" pitchFamily="34" charset="0"/>
                        </a:rPr>
                        <a:t>TOTAL</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a:txBody>
                    <a:bodyPr/>
                    <a:lstStyle/>
                    <a:p>
                      <a:pPr algn="r" fontAlgn="b"/>
                      <a:r>
                        <a:rPr lang="en-US" sz="1800" b="0" i="0" u="none" strike="noStrike">
                          <a:solidFill>
                            <a:srgbClr val="000000"/>
                          </a:solidFill>
                          <a:effectLst/>
                          <a:latin typeface="Calibri" panose="020F0502020204030204" pitchFamily="34" charset="0"/>
                        </a:rPr>
                        <a:t>$(336.00)</a:t>
                      </a: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1933218446"/>
                  </a:ext>
                </a:extLst>
              </a:tr>
            </a:tbl>
          </a:graphicData>
        </a:graphic>
      </p:graphicFrame>
      <p:sp>
        <p:nvSpPr>
          <p:cNvPr id="4" name="TextBox 3">
            <a:extLst>
              <a:ext uri="{FF2B5EF4-FFF2-40B4-BE49-F238E27FC236}">
                <a16:creationId xmlns:a16="http://schemas.microsoft.com/office/drawing/2014/main" id="{0E0BFA22-3F79-66A8-AF44-74F0C97B0C5C}"/>
              </a:ext>
            </a:extLst>
          </p:cNvPr>
          <p:cNvSpPr txBox="1"/>
          <p:nvPr/>
        </p:nvSpPr>
        <p:spPr>
          <a:xfrm>
            <a:off x="11557000" y="6248400"/>
            <a:ext cx="520700" cy="261610"/>
          </a:xfrm>
          <a:prstGeom prst="rect">
            <a:avLst/>
          </a:prstGeom>
          <a:noFill/>
        </p:spPr>
        <p:txBody>
          <a:bodyPr wrap="square" rtlCol="0">
            <a:spAutoFit/>
          </a:bodyPr>
          <a:lstStyle/>
          <a:p>
            <a:r>
              <a:rPr lang="en-US" sz="1100">
                <a:solidFill>
                  <a:schemeClr val="bg1"/>
                </a:solidFill>
              </a:rPr>
              <a:t>26:00</a:t>
            </a:r>
          </a:p>
        </p:txBody>
      </p:sp>
    </p:spTree>
    <p:extLst>
      <p:ext uri="{BB962C8B-B14F-4D97-AF65-F5344CB8AC3E}">
        <p14:creationId xmlns:p14="http://schemas.microsoft.com/office/powerpoint/2010/main" val="26415496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26184-7C76-B17F-60B5-744321EDC831}"/>
              </a:ext>
            </a:extLst>
          </p:cNvPr>
          <p:cNvSpPr>
            <a:spLocks noGrp="1"/>
          </p:cNvSpPr>
          <p:nvPr>
            <p:ph type="title"/>
          </p:nvPr>
        </p:nvSpPr>
        <p:spPr/>
        <p:txBody>
          <a:bodyPr/>
          <a:lstStyle/>
          <a:p>
            <a:r>
              <a:rPr lang="en-US"/>
              <a:t>Schedule</a:t>
            </a:r>
          </a:p>
        </p:txBody>
      </p:sp>
      <p:graphicFrame>
        <p:nvGraphicFramePr>
          <p:cNvPr id="4" name="Content Placeholder 3">
            <a:extLst>
              <a:ext uri="{FF2B5EF4-FFF2-40B4-BE49-F238E27FC236}">
                <a16:creationId xmlns:a16="http://schemas.microsoft.com/office/drawing/2014/main" id="{AF4CAE27-D5F2-3DB3-D073-DF39B376DEB5}"/>
              </a:ext>
            </a:extLst>
          </p:cNvPr>
          <p:cNvGraphicFramePr>
            <a:graphicFrameLocks noGrp="1"/>
          </p:cNvGraphicFramePr>
          <p:nvPr>
            <p:ph idx="1"/>
            <p:extLst>
              <p:ext uri="{D42A27DB-BD31-4B8C-83A1-F6EECF244321}">
                <p14:modId xmlns:p14="http://schemas.microsoft.com/office/powerpoint/2010/main" val="1819578862"/>
              </p:ext>
            </p:extLst>
          </p:nvPr>
        </p:nvGraphicFramePr>
        <p:xfrm>
          <a:off x="439057" y="1870982"/>
          <a:ext cx="10515598" cy="3918260"/>
        </p:xfrm>
        <a:graphic>
          <a:graphicData uri="http://schemas.openxmlformats.org/drawingml/2006/table">
            <a:tbl>
              <a:tblPr firstRow="1" firstCol="1" bandRow="1">
                <a:tableStyleId>{5C22544A-7EE6-4342-B048-85BDC9FD1C3A}</a:tableStyleId>
              </a:tblPr>
              <a:tblGrid>
                <a:gridCol w="3504450">
                  <a:extLst>
                    <a:ext uri="{9D8B030D-6E8A-4147-A177-3AD203B41FA5}">
                      <a16:colId xmlns:a16="http://schemas.microsoft.com/office/drawing/2014/main" val="1112276687"/>
                    </a:ext>
                  </a:extLst>
                </a:gridCol>
                <a:gridCol w="3505574">
                  <a:extLst>
                    <a:ext uri="{9D8B030D-6E8A-4147-A177-3AD203B41FA5}">
                      <a16:colId xmlns:a16="http://schemas.microsoft.com/office/drawing/2014/main" val="3340267039"/>
                    </a:ext>
                  </a:extLst>
                </a:gridCol>
                <a:gridCol w="3505574">
                  <a:extLst>
                    <a:ext uri="{9D8B030D-6E8A-4147-A177-3AD203B41FA5}">
                      <a16:colId xmlns:a16="http://schemas.microsoft.com/office/drawing/2014/main" val="117295699"/>
                    </a:ext>
                  </a:extLst>
                </a:gridCol>
              </a:tblGrid>
              <a:tr h="783652">
                <a:tc>
                  <a:txBody>
                    <a:bodyPr/>
                    <a:lstStyle/>
                    <a:p>
                      <a:pPr marL="0" marR="0">
                        <a:lnSpc>
                          <a:spcPct val="107000"/>
                        </a:lnSpc>
                        <a:spcBef>
                          <a:spcPts val="0"/>
                        </a:spcBef>
                        <a:spcAft>
                          <a:spcPts val="0"/>
                        </a:spcAft>
                      </a:pPr>
                      <a:r>
                        <a:rPr lang="en-US" sz="2400">
                          <a:effectLst/>
                        </a:rPr>
                        <a:t>Task</a:t>
                      </a:r>
                      <a:endParaRPr lang="en-US" sz="24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2400">
                          <a:effectLst/>
                        </a:rPr>
                        <a:t>Start Date</a:t>
                      </a:r>
                      <a:endParaRPr lang="en-US" sz="24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2400">
                          <a:effectLst/>
                        </a:rPr>
                        <a:t>End Date</a:t>
                      </a:r>
                      <a:endParaRPr lang="en-US" sz="24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694249929"/>
                  </a:ext>
                </a:extLst>
              </a:tr>
              <a:tr h="783652">
                <a:tc>
                  <a:txBody>
                    <a:bodyPr/>
                    <a:lstStyle/>
                    <a:p>
                      <a:pPr marL="0" marR="0">
                        <a:lnSpc>
                          <a:spcPct val="107000"/>
                        </a:lnSpc>
                        <a:spcBef>
                          <a:spcPts val="0"/>
                        </a:spcBef>
                        <a:spcAft>
                          <a:spcPts val="0"/>
                        </a:spcAft>
                      </a:pPr>
                      <a:r>
                        <a:rPr lang="en-US" sz="1800">
                          <a:effectLst/>
                        </a:rPr>
                        <a:t>Build Electrolysis</a:t>
                      </a:r>
                      <a:endParaRPr lang="en-US" sz="18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2400">
                          <a:effectLst/>
                        </a:rPr>
                        <a:t>2/13/2023</a:t>
                      </a:r>
                      <a:endParaRPr lang="en-US" sz="24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2400">
                          <a:effectLst/>
                        </a:rPr>
                        <a:t>3/3/2023</a:t>
                      </a:r>
                      <a:endParaRPr lang="en-US" sz="24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633807214"/>
                  </a:ext>
                </a:extLst>
              </a:tr>
              <a:tr h="783652">
                <a:tc>
                  <a:txBody>
                    <a:bodyPr/>
                    <a:lstStyle/>
                    <a:p>
                      <a:pPr marL="0" marR="0">
                        <a:lnSpc>
                          <a:spcPct val="107000"/>
                        </a:lnSpc>
                        <a:spcBef>
                          <a:spcPts val="0"/>
                        </a:spcBef>
                        <a:spcAft>
                          <a:spcPts val="0"/>
                        </a:spcAft>
                      </a:pPr>
                      <a:r>
                        <a:rPr lang="en-US" sz="1800">
                          <a:effectLst/>
                        </a:rPr>
                        <a:t>Assemble Plumbing</a:t>
                      </a:r>
                      <a:endParaRPr lang="en-US" sz="18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2400">
                          <a:effectLst/>
                        </a:rPr>
                        <a:t>3/6/2023</a:t>
                      </a:r>
                      <a:endParaRPr lang="en-US" sz="24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2400">
                          <a:effectLst/>
                        </a:rPr>
                        <a:t>3/20/2023</a:t>
                      </a:r>
                      <a:endParaRPr lang="en-US" sz="24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790658272"/>
                  </a:ext>
                </a:extLst>
              </a:tr>
              <a:tr h="783652">
                <a:tc>
                  <a:txBody>
                    <a:bodyPr/>
                    <a:lstStyle/>
                    <a:p>
                      <a:pPr marL="0" marR="0">
                        <a:lnSpc>
                          <a:spcPct val="107000"/>
                        </a:lnSpc>
                        <a:spcBef>
                          <a:spcPts val="0"/>
                        </a:spcBef>
                        <a:spcAft>
                          <a:spcPts val="0"/>
                        </a:spcAft>
                      </a:pPr>
                      <a:r>
                        <a:rPr lang="en-US" sz="1800">
                          <a:effectLst/>
                        </a:rPr>
                        <a:t>Valves and Seals</a:t>
                      </a:r>
                      <a:endParaRPr lang="en-US" sz="18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2400">
                          <a:effectLst/>
                        </a:rPr>
                        <a:t>3/20/2023</a:t>
                      </a:r>
                      <a:endParaRPr lang="en-US" sz="24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2400">
                          <a:effectLst/>
                        </a:rPr>
                        <a:t>3/31/2023</a:t>
                      </a:r>
                      <a:endParaRPr lang="en-US" sz="24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785056937"/>
                  </a:ext>
                </a:extLst>
              </a:tr>
              <a:tr h="783652">
                <a:tc>
                  <a:txBody>
                    <a:bodyPr/>
                    <a:lstStyle/>
                    <a:p>
                      <a:pPr marL="0" marR="0">
                        <a:lnSpc>
                          <a:spcPct val="107000"/>
                        </a:lnSpc>
                        <a:spcBef>
                          <a:spcPts val="0"/>
                        </a:spcBef>
                        <a:spcAft>
                          <a:spcPts val="0"/>
                        </a:spcAft>
                      </a:pPr>
                      <a:r>
                        <a:rPr lang="en-US" sz="1800">
                          <a:effectLst/>
                        </a:rPr>
                        <a:t>Final Report</a:t>
                      </a:r>
                      <a:endParaRPr lang="en-US" sz="18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2400">
                          <a:effectLst/>
                        </a:rPr>
                        <a:t>2/15/2023</a:t>
                      </a:r>
                      <a:endParaRPr lang="en-US" sz="24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2400">
                          <a:effectLst/>
                        </a:rPr>
                        <a:t>4/28/2023</a:t>
                      </a:r>
                      <a:endParaRPr lang="en-US" sz="24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101155965"/>
                  </a:ext>
                </a:extLst>
              </a:tr>
            </a:tbl>
          </a:graphicData>
        </a:graphic>
      </p:graphicFrame>
      <p:sp>
        <p:nvSpPr>
          <p:cNvPr id="5" name="Rectangle 1">
            <a:extLst>
              <a:ext uri="{FF2B5EF4-FFF2-40B4-BE49-F238E27FC236}">
                <a16:creationId xmlns:a16="http://schemas.microsoft.com/office/drawing/2014/main" id="{61BB6654-B40A-C6EE-AF91-346EEB2D72E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TextBox 2">
            <a:extLst>
              <a:ext uri="{FF2B5EF4-FFF2-40B4-BE49-F238E27FC236}">
                <a16:creationId xmlns:a16="http://schemas.microsoft.com/office/drawing/2014/main" id="{4EE16F41-BC7E-37D7-8A8C-6A9F423F873A}"/>
              </a:ext>
            </a:extLst>
          </p:cNvPr>
          <p:cNvSpPr txBox="1"/>
          <p:nvPr/>
        </p:nvSpPr>
        <p:spPr>
          <a:xfrm>
            <a:off x="11557000" y="6248400"/>
            <a:ext cx="520700" cy="261610"/>
          </a:xfrm>
          <a:prstGeom prst="rect">
            <a:avLst/>
          </a:prstGeom>
          <a:noFill/>
        </p:spPr>
        <p:txBody>
          <a:bodyPr wrap="square" rtlCol="0">
            <a:spAutoFit/>
          </a:bodyPr>
          <a:lstStyle/>
          <a:p>
            <a:r>
              <a:rPr lang="en-US" sz="1100">
                <a:solidFill>
                  <a:schemeClr val="bg1"/>
                </a:solidFill>
              </a:rPr>
              <a:t>27:00</a:t>
            </a:r>
          </a:p>
        </p:txBody>
      </p:sp>
    </p:spTree>
    <p:extLst>
      <p:ext uri="{BB962C8B-B14F-4D97-AF65-F5344CB8AC3E}">
        <p14:creationId xmlns:p14="http://schemas.microsoft.com/office/powerpoint/2010/main" val="36503316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26184-7C76-B17F-60B5-744321EDC831}"/>
              </a:ext>
            </a:extLst>
          </p:cNvPr>
          <p:cNvSpPr>
            <a:spLocks noGrp="1"/>
          </p:cNvSpPr>
          <p:nvPr>
            <p:ph type="title"/>
          </p:nvPr>
        </p:nvSpPr>
        <p:spPr/>
        <p:txBody>
          <a:bodyPr/>
          <a:lstStyle/>
          <a:p>
            <a:r>
              <a:rPr lang="en-US"/>
              <a:t>Schedule</a:t>
            </a:r>
          </a:p>
        </p:txBody>
      </p:sp>
      <p:sp>
        <p:nvSpPr>
          <p:cNvPr id="5" name="Rectangle 1">
            <a:extLst>
              <a:ext uri="{FF2B5EF4-FFF2-40B4-BE49-F238E27FC236}">
                <a16:creationId xmlns:a16="http://schemas.microsoft.com/office/drawing/2014/main" id="{61BB6654-B40A-C6EE-AF91-346EEB2D72E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TextBox 2">
            <a:extLst>
              <a:ext uri="{FF2B5EF4-FFF2-40B4-BE49-F238E27FC236}">
                <a16:creationId xmlns:a16="http://schemas.microsoft.com/office/drawing/2014/main" id="{4EE16F41-BC7E-37D7-8A8C-6A9F423F873A}"/>
              </a:ext>
            </a:extLst>
          </p:cNvPr>
          <p:cNvSpPr txBox="1"/>
          <p:nvPr/>
        </p:nvSpPr>
        <p:spPr>
          <a:xfrm>
            <a:off x="11557000" y="6248400"/>
            <a:ext cx="520700" cy="261610"/>
          </a:xfrm>
          <a:prstGeom prst="rect">
            <a:avLst/>
          </a:prstGeom>
          <a:noFill/>
        </p:spPr>
        <p:txBody>
          <a:bodyPr wrap="square" rtlCol="0">
            <a:spAutoFit/>
          </a:bodyPr>
          <a:lstStyle/>
          <a:p>
            <a:r>
              <a:rPr lang="en-US" sz="1100">
                <a:solidFill>
                  <a:schemeClr val="bg1"/>
                </a:solidFill>
              </a:rPr>
              <a:t>28:00</a:t>
            </a:r>
          </a:p>
        </p:txBody>
      </p:sp>
      <p:pic>
        <p:nvPicPr>
          <p:cNvPr id="9" name="Content Placeholder 8">
            <a:extLst>
              <a:ext uri="{FF2B5EF4-FFF2-40B4-BE49-F238E27FC236}">
                <a16:creationId xmlns:a16="http://schemas.microsoft.com/office/drawing/2014/main" id="{BCE646EE-1F7F-477D-9DA8-4F3FA0F06F09}"/>
              </a:ext>
            </a:extLst>
          </p:cNvPr>
          <p:cNvPicPr>
            <a:picLocks noGrp="1" noChangeAspect="1"/>
          </p:cNvPicPr>
          <p:nvPr>
            <p:ph idx="1"/>
          </p:nvPr>
        </p:nvPicPr>
        <p:blipFill>
          <a:blip r:embed="rId3"/>
          <a:stretch>
            <a:fillRect/>
          </a:stretch>
        </p:blipFill>
        <p:spPr>
          <a:xfrm>
            <a:off x="277217" y="1500140"/>
            <a:ext cx="11027551" cy="3262594"/>
          </a:xfrm>
        </p:spPr>
      </p:pic>
    </p:spTree>
    <p:extLst>
      <p:ext uri="{BB962C8B-B14F-4D97-AF65-F5344CB8AC3E}">
        <p14:creationId xmlns:p14="http://schemas.microsoft.com/office/powerpoint/2010/main" val="2672492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38E16-90DB-DFB2-5E99-8B1237B42777}"/>
              </a:ext>
            </a:extLst>
          </p:cNvPr>
          <p:cNvSpPr>
            <a:spLocks noGrp="1"/>
          </p:cNvSpPr>
          <p:nvPr>
            <p:ph type="title"/>
          </p:nvPr>
        </p:nvSpPr>
        <p:spPr/>
        <p:txBody>
          <a:bodyPr/>
          <a:lstStyle/>
          <a:p>
            <a:r>
              <a:rPr lang="en-US"/>
              <a:t>Acknowledgements</a:t>
            </a:r>
          </a:p>
        </p:txBody>
      </p:sp>
      <p:sp>
        <p:nvSpPr>
          <p:cNvPr id="3" name="Content Placeholder 2">
            <a:extLst>
              <a:ext uri="{FF2B5EF4-FFF2-40B4-BE49-F238E27FC236}">
                <a16:creationId xmlns:a16="http://schemas.microsoft.com/office/drawing/2014/main" id="{CFF2AB9F-1783-4CD9-EF26-07C37D2C3440}"/>
              </a:ext>
            </a:extLst>
          </p:cNvPr>
          <p:cNvSpPr>
            <a:spLocks noGrp="1"/>
          </p:cNvSpPr>
          <p:nvPr>
            <p:ph idx="1"/>
          </p:nvPr>
        </p:nvSpPr>
        <p:spPr/>
        <p:txBody>
          <a:bodyPr/>
          <a:lstStyle/>
          <a:p>
            <a:pPr marL="0" marR="0">
              <a:lnSpc>
                <a:spcPct val="107000"/>
              </a:lnSpc>
              <a:spcBef>
                <a:spcPts val="0"/>
              </a:spcBef>
              <a:spcAft>
                <a:spcPts val="800"/>
              </a:spcAft>
            </a:pPr>
            <a:r>
              <a:rPr lang="en-US" sz="1800">
                <a:effectLst/>
                <a:latin typeface="Times New Roman" panose="02020603050405020304" pitchFamily="18" charset="0"/>
                <a:ea typeface="Calibri" panose="020F0502020204030204" pitchFamily="34" charset="0"/>
                <a:cs typeface="Arial" panose="020B0604020202020204" pitchFamily="34" charset="0"/>
              </a:rPr>
              <a:t>Dr. Karl Heine</a:t>
            </a:r>
          </a:p>
          <a:p>
            <a:pPr marL="0" marR="0">
              <a:lnSpc>
                <a:spcPct val="107000"/>
              </a:lnSpc>
              <a:spcBef>
                <a:spcPts val="0"/>
              </a:spcBef>
              <a:spcAft>
                <a:spcPts val="800"/>
              </a:spcAft>
            </a:pPr>
            <a:r>
              <a:rPr lang="en-US" sz="1800">
                <a:effectLst/>
                <a:latin typeface="Times New Roman" panose="02020603050405020304" pitchFamily="18" charset="0"/>
                <a:ea typeface="Calibri" panose="020F0502020204030204" pitchFamily="34" charset="0"/>
                <a:cs typeface="Arial" panose="020B0604020202020204" pitchFamily="34" charset="0"/>
              </a:rPr>
              <a:t>Dr. Johnathan Adams</a:t>
            </a:r>
          </a:p>
          <a:p>
            <a:pPr marL="0" marR="0">
              <a:lnSpc>
                <a:spcPct val="107000"/>
              </a:lnSpc>
              <a:spcBef>
                <a:spcPts val="0"/>
              </a:spcBef>
              <a:spcAft>
                <a:spcPts val="800"/>
              </a:spcAft>
            </a:pPr>
            <a:r>
              <a:rPr lang="en-US" sz="1800">
                <a:effectLst/>
                <a:latin typeface="Times New Roman" panose="02020603050405020304" pitchFamily="18" charset="0"/>
                <a:ea typeface="Calibri" panose="020F0502020204030204" pitchFamily="34" charset="0"/>
                <a:cs typeface="Arial" panose="020B0604020202020204" pitchFamily="34" charset="0"/>
              </a:rPr>
              <a:t>Dr. Richard DiPietro</a:t>
            </a:r>
          </a:p>
          <a:p>
            <a:pPr marL="0" marR="0">
              <a:lnSpc>
                <a:spcPct val="107000"/>
              </a:lnSpc>
              <a:spcBef>
                <a:spcPts val="0"/>
              </a:spcBef>
              <a:spcAft>
                <a:spcPts val="800"/>
              </a:spcAft>
            </a:pPr>
            <a:r>
              <a:rPr lang="en-US" sz="1800">
                <a:effectLst/>
                <a:latin typeface="Times New Roman" panose="02020603050405020304" pitchFamily="18" charset="0"/>
                <a:ea typeface="Calibri" panose="020F0502020204030204" pitchFamily="34" charset="0"/>
                <a:cs typeface="Arial" panose="020B0604020202020204" pitchFamily="34" charset="0"/>
              </a:rPr>
              <a:t>Dr. Hillary Eaton</a:t>
            </a:r>
          </a:p>
          <a:p>
            <a:pPr marL="0" marR="0">
              <a:lnSpc>
                <a:spcPct val="107000"/>
              </a:lnSpc>
              <a:spcBef>
                <a:spcPts val="0"/>
              </a:spcBef>
              <a:spcAft>
                <a:spcPts val="800"/>
              </a:spcAft>
            </a:pPr>
            <a:r>
              <a:rPr lang="en-US" sz="1800">
                <a:effectLst/>
                <a:latin typeface="Times New Roman" panose="02020603050405020304" pitchFamily="18" charset="0"/>
                <a:ea typeface="Calibri" panose="020F0502020204030204" pitchFamily="34" charset="0"/>
                <a:cs typeface="Arial" panose="020B0604020202020204" pitchFamily="34" charset="0"/>
              </a:rPr>
              <a:t>Professor Rachel Schmidt</a:t>
            </a:r>
          </a:p>
          <a:p>
            <a:pPr marL="0" marR="0">
              <a:lnSpc>
                <a:spcPct val="107000"/>
              </a:lnSpc>
              <a:spcBef>
                <a:spcPts val="0"/>
              </a:spcBef>
              <a:spcAft>
                <a:spcPts val="800"/>
              </a:spcAft>
            </a:pPr>
            <a:r>
              <a:rPr lang="en-US" sz="1800">
                <a:effectLst/>
                <a:latin typeface="Times New Roman" panose="02020603050405020304" pitchFamily="18" charset="0"/>
                <a:ea typeface="Calibri" panose="020F0502020204030204" pitchFamily="34" charset="0"/>
                <a:cs typeface="Arial" panose="020B0604020202020204" pitchFamily="34" charset="0"/>
              </a:rPr>
              <a:t>Dr. </a:t>
            </a:r>
            <a:r>
              <a:rPr lang="en-US" sz="1800" err="1">
                <a:effectLst/>
                <a:latin typeface="Times New Roman" panose="02020603050405020304" pitchFamily="18" charset="0"/>
                <a:ea typeface="Calibri" panose="020F0502020204030204" pitchFamily="34" charset="0"/>
                <a:cs typeface="Arial" panose="020B0604020202020204" pitchFamily="34" charset="0"/>
              </a:rPr>
              <a:t>Istemi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Ozsoy</a:t>
            </a:r>
            <a:r>
              <a:rPr lang="en-US" sz="1800">
                <a:effectLst/>
                <a:latin typeface="Times New Roman" panose="02020603050405020304" pitchFamily="18"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r>
              <a:rPr lang="en-US" sz="1800">
                <a:effectLst/>
                <a:latin typeface="Times New Roman" panose="02020603050405020304" pitchFamily="18" charset="0"/>
                <a:ea typeface="Calibri" panose="020F0502020204030204" pitchFamily="34" charset="0"/>
                <a:cs typeface="Arial" panose="020B0604020202020204" pitchFamily="34" charset="0"/>
              </a:rPr>
              <a:t>Dr. David Lanning </a:t>
            </a:r>
          </a:p>
          <a:p>
            <a:pPr marL="0" marR="0">
              <a:lnSpc>
                <a:spcPct val="107000"/>
              </a:lnSpc>
              <a:spcBef>
                <a:spcPts val="0"/>
              </a:spcBef>
              <a:spcAft>
                <a:spcPts val="800"/>
              </a:spcAft>
            </a:pPr>
            <a:r>
              <a:rPr lang="en-US" sz="1800">
                <a:effectLst/>
                <a:latin typeface="Times New Roman" panose="02020603050405020304" pitchFamily="18" charset="0"/>
                <a:ea typeface="Calibri" panose="020F0502020204030204" pitchFamily="34" charset="0"/>
                <a:cs typeface="Arial" panose="020B0604020202020204" pitchFamily="34" charset="0"/>
              </a:rPr>
              <a:t>Dr. Robert Murray-Smith</a:t>
            </a:r>
          </a:p>
          <a:p>
            <a:pPr marL="0" marR="0">
              <a:lnSpc>
                <a:spcPct val="107000"/>
              </a:lnSpc>
              <a:spcBef>
                <a:spcPts val="0"/>
              </a:spcBef>
              <a:spcAft>
                <a:spcPts val="800"/>
              </a:spcAft>
            </a:pPr>
            <a:r>
              <a:rPr lang="en-US" sz="1800">
                <a:effectLst/>
                <a:latin typeface="Times New Roman" panose="02020603050405020304" pitchFamily="18" charset="0"/>
                <a:ea typeface="Calibri" panose="020F0502020204030204" pitchFamily="34" charset="0"/>
                <a:cs typeface="Arial" panose="020B0604020202020204" pitchFamily="34" charset="0"/>
              </a:rPr>
              <a:t>AXFAB Staff</a:t>
            </a:r>
          </a:p>
          <a:p>
            <a:pPr marL="0" marR="0">
              <a:lnSpc>
                <a:spcPct val="107000"/>
              </a:lnSpc>
              <a:spcBef>
                <a:spcPts val="0"/>
              </a:spcBef>
              <a:spcAft>
                <a:spcPts val="800"/>
              </a:spcAft>
            </a:pPr>
            <a:r>
              <a:rPr lang="en-US" sz="1800" err="1">
                <a:latin typeface="Times New Roman" panose="02020603050405020304" pitchFamily="18" charset="0"/>
                <a:ea typeface="Calibri" panose="020F0502020204030204" pitchFamily="34" charset="0"/>
                <a:cs typeface="Arial" panose="020B0604020202020204" pitchFamily="34" charset="0"/>
              </a:rPr>
              <a:t>Mansidak</a:t>
            </a:r>
            <a:r>
              <a:rPr lang="en-US" sz="1800">
                <a:latin typeface="Times New Roman" panose="02020603050405020304" pitchFamily="18" charset="0"/>
                <a:ea typeface="Calibri" panose="020F0502020204030204" pitchFamily="34" charset="0"/>
                <a:cs typeface="Arial" panose="020B0604020202020204" pitchFamily="34" charset="0"/>
              </a:rPr>
              <a:t> Singh</a:t>
            </a:r>
            <a:endParaRPr lang="en-US" sz="1800">
              <a:effectLst/>
              <a:latin typeface="Times New Roman" panose="02020603050405020304" pitchFamily="18" charset="0"/>
              <a:ea typeface="Calibri" panose="020F0502020204030204" pitchFamily="34" charset="0"/>
              <a:cs typeface="Arial" panose="020B0604020202020204" pitchFamily="34" charset="0"/>
            </a:endParaRPr>
          </a:p>
          <a:p>
            <a:pPr marL="0" indent="0">
              <a:buNone/>
            </a:pPr>
            <a:endParaRPr lang="en-US"/>
          </a:p>
        </p:txBody>
      </p:sp>
      <p:sp>
        <p:nvSpPr>
          <p:cNvPr id="4" name="TextBox 3">
            <a:extLst>
              <a:ext uri="{FF2B5EF4-FFF2-40B4-BE49-F238E27FC236}">
                <a16:creationId xmlns:a16="http://schemas.microsoft.com/office/drawing/2014/main" id="{516C5DC4-F248-2804-E999-1B973D027E4B}"/>
              </a:ext>
            </a:extLst>
          </p:cNvPr>
          <p:cNvSpPr txBox="1"/>
          <p:nvPr/>
        </p:nvSpPr>
        <p:spPr>
          <a:xfrm>
            <a:off x="11557000" y="6248400"/>
            <a:ext cx="520700" cy="261610"/>
          </a:xfrm>
          <a:prstGeom prst="rect">
            <a:avLst/>
          </a:prstGeom>
          <a:noFill/>
        </p:spPr>
        <p:txBody>
          <a:bodyPr wrap="square" rtlCol="0">
            <a:spAutoFit/>
          </a:bodyPr>
          <a:lstStyle/>
          <a:p>
            <a:r>
              <a:rPr lang="en-US" sz="1100">
                <a:solidFill>
                  <a:schemeClr val="bg1"/>
                </a:solidFill>
              </a:rPr>
              <a:t>30:00</a:t>
            </a:r>
          </a:p>
        </p:txBody>
      </p:sp>
    </p:spTree>
    <p:extLst>
      <p:ext uri="{BB962C8B-B14F-4D97-AF65-F5344CB8AC3E}">
        <p14:creationId xmlns:p14="http://schemas.microsoft.com/office/powerpoint/2010/main" val="1993415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849E-3C54-8760-82AA-B11FBC3D80D1}"/>
              </a:ext>
            </a:extLst>
          </p:cNvPr>
          <p:cNvSpPr>
            <a:spLocks noGrp="1"/>
          </p:cNvSpPr>
          <p:nvPr>
            <p:ph type="title"/>
          </p:nvPr>
        </p:nvSpPr>
        <p:spPr>
          <a:xfrm>
            <a:off x="4110166" y="2544097"/>
            <a:ext cx="3971667" cy="1769805"/>
          </a:xfrm>
        </p:spPr>
        <p:txBody>
          <a:bodyPr>
            <a:normAutofit/>
          </a:bodyPr>
          <a:lstStyle/>
          <a:p>
            <a:r>
              <a:rPr lang="en-US" sz="5400"/>
              <a:t>Questions?</a:t>
            </a:r>
          </a:p>
        </p:txBody>
      </p:sp>
      <p:pic>
        <p:nvPicPr>
          <p:cNvPr id="4" name="Graphic 3" descr="Question Mark with solid fill">
            <a:extLst>
              <a:ext uri="{FF2B5EF4-FFF2-40B4-BE49-F238E27FC236}">
                <a16:creationId xmlns:a16="http://schemas.microsoft.com/office/drawing/2014/main" id="{CFACFD8D-9B5D-6BFD-7885-C66A7034CB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918016">
            <a:off x="8603842" y="569582"/>
            <a:ext cx="1539939" cy="1539939"/>
          </a:xfrm>
          <a:prstGeom prst="rect">
            <a:avLst/>
          </a:prstGeom>
        </p:spPr>
      </p:pic>
      <p:pic>
        <p:nvPicPr>
          <p:cNvPr id="5" name="Graphic 4" descr="Question Mark with solid fill">
            <a:extLst>
              <a:ext uri="{FF2B5EF4-FFF2-40B4-BE49-F238E27FC236}">
                <a16:creationId xmlns:a16="http://schemas.microsoft.com/office/drawing/2014/main" id="{EA1494C1-F4D8-81AD-8557-B1806C3D44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258796">
            <a:off x="1107411" y="2353074"/>
            <a:ext cx="1539939" cy="1539939"/>
          </a:xfrm>
          <a:prstGeom prst="rect">
            <a:avLst/>
          </a:prstGeom>
        </p:spPr>
      </p:pic>
      <p:pic>
        <p:nvPicPr>
          <p:cNvPr id="6" name="Graphic 5" descr="Question Mark with solid fill">
            <a:extLst>
              <a:ext uri="{FF2B5EF4-FFF2-40B4-BE49-F238E27FC236}">
                <a16:creationId xmlns:a16="http://schemas.microsoft.com/office/drawing/2014/main" id="{C4B3E7FC-A563-62FF-FF89-4CBF13497D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93946">
            <a:off x="6643237" y="4748478"/>
            <a:ext cx="1539939" cy="1539939"/>
          </a:xfrm>
          <a:prstGeom prst="rect">
            <a:avLst/>
          </a:prstGeom>
        </p:spPr>
      </p:pic>
    </p:spTree>
    <p:extLst>
      <p:ext uri="{BB962C8B-B14F-4D97-AF65-F5344CB8AC3E}">
        <p14:creationId xmlns:p14="http://schemas.microsoft.com/office/powerpoint/2010/main" val="28304379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CE2E3-3A85-F0B2-67C2-8A12EFA5BC10}"/>
              </a:ext>
            </a:extLst>
          </p:cNvPr>
          <p:cNvSpPr>
            <a:spLocks noGrp="1"/>
          </p:cNvSpPr>
          <p:nvPr>
            <p:ph type="title"/>
          </p:nvPr>
        </p:nvSpPr>
        <p:spPr/>
        <p:txBody>
          <a:bodyPr/>
          <a:lstStyle/>
          <a:p>
            <a:r>
              <a:rPr lang="en-US"/>
              <a:t>Additional Slides</a:t>
            </a:r>
          </a:p>
        </p:txBody>
      </p:sp>
      <p:sp>
        <p:nvSpPr>
          <p:cNvPr id="3" name="Content Placeholder 2">
            <a:extLst>
              <a:ext uri="{FF2B5EF4-FFF2-40B4-BE49-F238E27FC236}">
                <a16:creationId xmlns:a16="http://schemas.microsoft.com/office/drawing/2014/main" id="{C1A53CEA-E4BA-963F-ACE1-61ACD465EA47}"/>
              </a:ext>
            </a:extLst>
          </p:cNvPr>
          <p:cNvSpPr>
            <a:spLocks noGrp="1"/>
          </p:cNvSpPr>
          <p:nvPr>
            <p:ph idx="1"/>
          </p:nvPr>
        </p:nvSpPr>
        <p:spPr/>
        <p:txBody>
          <a:bodyPr>
            <a:normAutofit fontScale="92500" lnSpcReduction="10000"/>
          </a:bodyPr>
          <a:lstStyle/>
          <a:p>
            <a:r>
              <a:rPr lang="en-US">
                <a:hlinkClick r:id="rId2" action="ppaction://hlinksldjump"/>
              </a:rPr>
              <a:t>Requirements</a:t>
            </a:r>
            <a:endParaRPr lang="en-US"/>
          </a:p>
          <a:p>
            <a:r>
              <a:rPr lang="en-US"/>
              <a:t>Generation</a:t>
            </a:r>
          </a:p>
          <a:p>
            <a:pPr lvl="1"/>
            <a:r>
              <a:rPr lang="en-US">
                <a:hlinkClick r:id="rId3" action="ppaction://hlinksldjump"/>
              </a:rPr>
              <a:t>Natural Gas</a:t>
            </a:r>
            <a:endParaRPr lang="en-US"/>
          </a:p>
          <a:p>
            <a:pPr lvl="1"/>
            <a:r>
              <a:rPr lang="en-US">
                <a:hlinkClick r:id="rId4" action="ppaction://hlinksldjump"/>
              </a:rPr>
              <a:t>Photobiological</a:t>
            </a:r>
            <a:endParaRPr lang="en-US"/>
          </a:p>
          <a:p>
            <a:pPr lvl="1"/>
            <a:r>
              <a:rPr lang="en-US">
                <a:hlinkClick r:id="rId5" action="ppaction://hlinksldjump"/>
              </a:rPr>
              <a:t>Microbial Biomass conversion</a:t>
            </a:r>
            <a:endParaRPr lang="en-US"/>
          </a:p>
          <a:p>
            <a:r>
              <a:rPr lang="en-US"/>
              <a:t>Storage</a:t>
            </a:r>
          </a:p>
          <a:p>
            <a:pPr lvl="1"/>
            <a:r>
              <a:rPr lang="en-US">
                <a:hlinkClick r:id="rId6" action="ppaction://hlinksldjump"/>
              </a:rPr>
              <a:t>Physical</a:t>
            </a:r>
            <a:r>
              <a:rPr lang="en-US"/>
              <a:t> </a:t>
            </a:r>
          </a:p>
          <a:p>
            <a:pPr lvl="1"/>
            <a:r>
              <a:rPr lang="en-US">
                <a:hlinkClick r:id="rId7" action="ppaction://hlinksldjump"/>
              </a:rPr>
              <a:t>Material</a:t>
            </a:r>
            <a:endParaRPr lang="en-US"/>
          </a:p>
          <a:p>
            <a:r>
              <a:rPr lang="en-US">
                <a:hlinkClick r:id="rId8" action="ppaction://hlinksldjump"/>
              </a:rPr>
              <a:t>Equations</a:t>
            </a:r>
          </a:p>
          <a:p>
            <a:r>
              <a:rPr lang="en-US">
                <a:hlinkClick r:id="rId9" action="ppaction://hlinksldjump"/>
              </a:rPr>
              <a:t>Graphic Design</a:t>
            </a:r>
            <a:endParaRPr lang="en-US"/>
          </a:p>
          <a:p>
            <a:r>
              <a:rPr lang="en-US">
                <a:hlinkClick r:id="rId10" action="ppaction://hlinksldjump"/>
              </a:rPr>
              <a:t>Schedule</a:t>
            </a:r>
            <a:endParaRPr lang="en-US">
              <a:hlinkClick r:id="rId8" action="ppaction://hlinksldjump"/>
            </a:endParaRPr>
          </a:p>
        </p:txBody>
      </p:sp>
    </p:spTree>
    <p:extLst>
      <p:ext uri="{BB962C8B-B14F-4D97-AF65-F5344CB8AC3E}">
        <p14:creationId xmlns:p14="http://schemas.microsoft.com/office/powerpoint/2010/main" val="29053462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2D1E7-4374-DCE3-6612-6EBDB313A9FD}"/>
              </a:ext>
            </a:extLst>
          </p:cNvPr>
          <p:cNvSpPr>
            <a:spLocks noGrp="1"/>
          </p:cNvSpPr>
          <p:nvPr>
            <p:ph type="title"/>
          </p:nvPr>
        </p:nvSpPr>
        <p:spPr/>
        <p:txBody>
          <a:bodyPr/>
          <a:lstStyle/>
          <a:p>
            <a:r>
              <a:rPr lang="en-US"/>
              <a:t>Requirements Matrix</a:t>
            </a:r>
          </a:p>
        </p:txBody>
      </p:sp>
      <p:pic>
        <p:nvPicPr>
          <p:cNvPr id="4" name="Graphic 3" descr="Home with solid fill">
            <a:hlinkClick r:id="rId2" action="ppaction://hlinksldjump"/>
            <a:extLst>
              <a:ext uri="{FF2B5EF4-FFF2-40B4-BE49-F238E27FC236}">
                <a16:creationId xmlns:a16="http://schemas.microsoft.com/office/drawing/2014/main" id="{1B9A7CD6-251D-9EB4-865E-FFF3DB612A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19911" y="365125"/>
            <a:ext cx="494846" cy="494846"/>
          </a:xfrm>
          <a:prstGeom prst="rect">
            <a:avLst/>
          </a:prstGeom>
        </p:spPr>
      </p:pic>
      <p:pic>
        <p:nvPicPr>
          <p:cNvPr id="6" name="Content Placeholder 5" descr="A picture containing table&#10;&#10;Description automatically generated">
            <a:extLst>
              <a:ext uri="{FF2B5EF4-FFF2-40B4-BE49-F238E27FC236}">
                <a16:creationId xmlns:a16="http://schemas.microsoft.com/office/drawing/2014/main" id="{230ACC2D-C9DC-213C-01A5-00F3F6875E49}"/>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097281" y="1375579"/>
            <a:ext cx="9467556" cy="4973094"/>
          </a:xfrm>
        </p:spPr>
      </p:pic>
    </p:spTree>
    <p:extLst>
      <p:ext uri="{BB962C8B-B14F-4D97-AF65-F5344CB8AC3E}">
        <p14:creationId xmlns:p14="http://schemas.microsoft.com/office/powerpoint/2010/main" val="23142191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3789B-0BFF-F801-4111-DC39734241A3}"/>
              </a:ext>
            </a:extLst>
          </p:cNvPr>
          <p:cNvSpPr>
            <a:spLocks noGrp="1"/>
          </p:cNvSpPr>
          <p:nvPr>
            <p:ph type="title"/>
          </p:nvPr>
        </p:nvSpPr>
        <p:spPr/>
        <p:txBody>
          <a:bodyPr/>
          <a:lstStyle/>
          <a:p>
            <a:r>
              <a:rPr lang="en-US"/>
              <a:t>Generation - Natural Gas</a:t>
            </a:r>
          </a:p>
        </p:txBody>
      </p:sp>
      <p:graphicFrame>
        <p:nvGraphicFramePr>
          <p:cNvPr id="4" name="Content Placeholder 3">
            <a:extLst>
              <a:ext uri="{FF2B5EF4-FFF2-40B4-BE49-F238E27FC236}">
                <a16:creationId xmlns:a16="http://schemas.microsoft.com/office/drawing/2014/main" id="{FDA416ED-BBD2-2E92-8480-5B26B1EF3666}"/>
              </a:ext>
            </a:extLst>
          </p:cNvPr>
          <p:cNvGraphicFramePr>
            <a:graphicFrameLocks noGrp="1"/>
          </p:cNvGraphicFramePr>
          <p:nvPr>
            <p:ph idx="1"/>
            <p:extLst>
              <p:ext uri="{D42A27DB-BD31-4B8C-83A1-F6EECF244321}">
                <p14:modId xmlns:p14="http://schemas.microsoft.com/office/powerpoint/2010/main" val="14527531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AC3EF966-5E24-2D6D-4131-B398540E5538}"/>
              </a:ext>
            </a:extLst>
          </p:cNvPr>
          <p:cNvGraphicFramePr/>
          <p:nvPr>
            <p:extLst>
              <p:ext uri="{D42A27DB-BD31-4B8C-83A1-F6EECF244321}">
                <p14:modId xmlns:p14="http://schemas.microsoft.com/office/powerpoint/2010/main" val="1779103790"/>
              </p:ext>
            </p:extLst>
          </p:nvPr>
        </p:nvGraphicFramePr>
        <p:xfrm>
          <a:off x="476971" y="1575703"/>
          <a:ext cx="10419173" cy="497841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6" name="Graphic 5" descr="Home with solid fill">
            <a:hlinkClick r:id="rId13" action="ppaction://hlinksldjump"/>
            <a:extLst>
              <a:ext uri="{FF2B5EF4-FFF2-40B4-BE49-F238E27FC236}">
                <a16:creationId xmlns:a16="http://schemas.microsoft.com/office/drawing/2014/main" id="{1417E935-0EEF-58E1-42B9-E71B04951DB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19911" y="365125"/>
            <a:ext cx="494846" cy="494846"/>
          </a:xfrm>
          <a:prstGeom prst="rect">
            <a:avLst/>
          </a:prstGeom>
        </p:spPr>
      </p:pic>
    </p:spTree>
    <p:extLst>
      <p:ext uri="{BB962C8B-B14F-4D97-AF65-F5344CB8AC3E}">
        <p14:creationId xmlns:p14="http://schemas.microsoft.com/office/powerpoint/2010/main" val="1781692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A0D8C9E-F5BD-4819-ADBD-36608DF7F7EC}"/>
              </a:ext>
            </a:extLst>
          </p:cNvPr>
          <p:cNvSpPr>
            <a:spLocks noGrp="1"/>
          </p:cNvSpPr>
          <p:nvPr>
            <p:ph type="title"/>
          </p:nvPr>
        </p:nvSpPr>
        <p:spPr/>
        <p:txBody>
          <a:bodyPr/>
          <a:lstStyle/>
          <a:p>
            <a:r>
              <a:rPr lang="en-US">
                <a:latin typeface="Cooper Black"/>
              </a:rPr>
              <a:t>Embry-Riddle has a Wind Tunnel</a:t>
            </a:r>
            <a:endParaRPr lang="en-US"/>
          </a:p>
        </p:txBody>
      </p:sp>
      <p:pic>
        <p:nvPicPr>
          <p:cNvPr id="5" name="Content Placeholder 4" descr="A person standing next to a computer&#10;&#10;Description automatically generated with medium confidence">
            <a:extLst>
              <a:ext uri="{FF2B5EF4-FFF2-40B4-BE49-F238E27FC236}">
                <a16:creationId xmlns:a16="http://schemas.microsoft.com/office/drawing/2014/main" id="{970BD840-E7B8-C88A-340B-6FAAECF1495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99093" y="1690688"/>
            <a:ext cx="5877266" cy="4703763"/>
          </a:xfrm>
        </p:spPr>
      </p:pic>
      <p:sp>
        <p:nvSpPr>
          <p:cNvPr id="7" name="TextBox 6">
            <a:extLst>
              <a:ext uri="{FF2B5EF4-FFF2-40B4-BE49-F238E27FC236}">
                <a16:creationId xmlns:a16="http://schemas.microsoft.com/office/drawing/2014/main" id="{226BB715-07DD-245B-B627-B537E65AF3C4}"/>
              </a:ext>
            </a:extLst>
          </p:cNvPr>
          <p:cNvSpPr txBox="1"/>
          <p:nvPr/>
        </p:nvSpPr>
        <p:spPr>
          <a:xfrm>
            <a:off x="11557000" y="6248400"/>
            <a:ext cx="520700" cy="261610"/>
          </a:xfrm>
          <a:prstGeom prst="rect">
            <a:avLst/>
          </a:prstGeom>
          <a:noFill/>
        </p:spPr>
        <p:txBody>
          <a:bodyPr wrap="square" rtlCol="0">
            <a:spAutoFit/>
          </a:bodyPr>
          <a:lstStyle/>
          <a:p>
            <a:r>
              <a:rPr lang="en-US" sz="1100">
                <a:solidFill>
                  <a:schemeClr val="bg1"/>
                </a:solidFill>
              </a:rPr>
              <a:t>2:00</a:t>
            </a:r>
          </a:p>
        </p:txBody>
      </p:sp>
    </p:spTree>
    <p:extLst>
      <p:ext uri="{BB962C8B-B14F-4D97-AF65-F5344CB8AC3E}">
        <p14:creationId xmlns:p14="http://schemas.microsoft.com/office/powerpoint/2010/main" val="28904214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3789B-0BFF-F801-4111-DC39734241A3}"/>
              </a:ext>
            </a:extLst>
          </p:cNvPr>
          <p:cNvSpPr>
            <a:spLocks noGrp="1"/>
          </p:cNvSpPr>
          <p:nvPr>
            <p:ph type="title"/>
          </p:nvPr>
        </p:nvSpPr>
        <p:spPr/>
        <p:txBody>
          <a:bodyPr/>
          <a:lstStyle/>
          <a:p>
            <a:r>
              <a:rPr lang="en-US"/>
              <a:t>Generation - Photobiological </a:t>
            </a:r>
          </a:p>
        </p:txBody>
      </p:sp>
      <p:graphicFrame>
        <p:nvGraphicFramePr>
          <p:cNvPr id="4" name="Content Placeholder 3">
            <a:extLst>
              <a:ext uri="{FF2B5EF4-FFF2-40B4-BE49-F238E27FC236}">
                <a16:creationId xmlns:a16="http://schemas.microsoft.com/office/drawing/2014/main" id="{FDA416ED-BBD2-2E92-8480-5B26B1EF3666}"/>
              </a:ext>
            </a:extLst>
          </p:cNvPr>
          <p:cNvGraphicFramePr>
            <a:graphicFrameLocks noGrp="1"/>
          </p:cNvGraphicFramePr>
          <p:nvPr>
            <p:ph idx="1"/>
            <p:extLst>
              <p:ext uri="{D42A27DB-BD31-4B8C-83A1-F6EECF244321}">
                <p14:modId xmlns:p14="http://schemas.microsoft.com/office/powerpoint/2010/main" val="323384826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a:extLst>
              <a:ext uri="{FF2B5EF4-FFF2-40B4-BE49-F238E27FC236}">
                <a16:creationId xmlns:a16="http://schemas.microsoft.com/office/drawing/2014/main" id="{A6DD3597-AF94-0604-3A89-4221C29E25FA}"/>
              </a:ext>
            </a:extLst>
          </p:cNvPr>
          <p:cNvGraphicFramePr/>
          <p:nvPr>
            <p:extLst>
              <p:ext uri="{D42A27DB-BD31-4B8C-83A1-F6EECF244321}">
                <p14:modId xmlns:p14="http://schemas.microsoft.com/office/powerpoint/2010/main" val="1405991375"/>
              </p:ext>
            </p:extLst>
          </p:nvPr>
        </p:nvGraphicFramePr>
        <p:xfrm>
          <a:off x="2032000" y="1325059"/>
          <a:ext cx="7889514" cy="481327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3" name="Graphic 2" descr="Home with solid fill">
            <a:hlinkClick r:id="rId13" action="ppaction://hlinksldjump"/>
            <a:extLst>
              <a:ext uri="{FF2B5EF4-FFF2-40B4-BE49-F238E27FC236}">
                <a16:creationId xmlns:a16="http://schemas.microsoft.com/office/drawing/2014/main" id="{1A1EE5C8-B551-C3EA-07E6-C936D7D9698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19911" y="365125"/>
            <a:ext cx="494846" cy="494846"/>
          </a:xfrm>
          <a:prstGeom prst="rect">
            <a:avLst/>
          </a:prstGeom>
        </p:spPr>
      </p:pic>
    </p:spTree>
    <p:extLst>
      <p:ext uri="{BB962C8B-B14F-4D97-AF65-F5344CB8AC3E}">
        <p14:creationId xmlns:p14="http://schemas.microsoft.com/office/powerpoint/2010/main" val="24139894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3789B-0BFF-F801-4111-DC39734241A3}"/>
              </a:ext>
            </a:extLst>
          </p:cNvPr>
          <p:cNvSpPr>
            <a:spLocks noGrp="1"/>
          </p:cNvSpPr>
          <p:nvPr>
            <p:ph type="title"/>
          </p:nvPr>
        </p:nvSpPr>
        <p:spPr/>
        <p:txBody>
          <a:bodyPr/>
          <a:lstStyle/>
          <a:p>
            <a:r>
              <a:rPr lang="en-US"/>
              <a:t>Generation - Microbial Biomass Conversion </a:t>
            </a:r>
          </a:p>
        </p:txBody>
      </p:sp>
      <p:graphicFrame>
        <p:nvGraphicFramePr>
          <p:cNvPr id="4" name="Content Placeholder 3">
            <a:extLst>
              <a:ext uri="{FF2B5EF4-FFF2-40B4-BE49-F238E27FC236}">
                <a16:creationId xmlns:a16="http://schemas.microsoft.com/office/drawing/2014/main" id="{FDA416ED-BBD2-2E92-8480-5B26B1EF3666}"/>
              </a:ext>
            </a:extLst>
          </p:cNvPr>
          <p:cNvGraphicFramePr>
            <a:graphicFrameLocks noGrp="1"/>
          </p:cNvGraphicFramePr>
          <p:nvPr>
            <p:ph idx="1"/>
            <p:extLst>
              <p:ext uri="{D42A27DB-BD31-4B8C-83A1-F6EECF244321}">
                <p14:modId xmlns:p14="http://schemas.microsoft.com/office/powerpoint/2010/main" val="24518343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a:extLst>
              <a:ext uri="{FF2B5EF4-FFF2-40B4-BE49-F238E27FC236}">
                <a16:creationId xmlns:a16="http://schemas.microsoft.com/office/drawing/2014/main" id="{A6DD3597-AF94-0604-3A89-4221C29E25FA}"/>
              </a:ext>
            </a:extLst>
          </p:cNvPr>
          <p:cNvGraphicFramePr/>
          <p:nvPr>
            <p:extLst>
              <p:ext uri="{D42A27DB-BD31-4B8C-83A1-F6EECF244321}">
                <p14:modId xmlns:p14="http://schemas.microsoft.com/office/powerpoint/2010/main" val="2948090162"/>
              </p:ext>
            </p:extLst>
          </p:nvPr>
        </p:nvGraphicFramePr>
        <p:xfrm>
          <a:off x="2032000" y="1325059"/>
          <a:ext cx="7889514" cy="481327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3" name="Graphic 2" descr="Home with solid fill">
            <a:hlinkClick r:id="rId13" action="ppaction://hlinksldjump"/>
            <a:extLst>
              <a:ext uri="{FF2B5EF4-FFF2-40B4-BE49-F238E27FC236}">
                <a16:creationId xmlns:a16="http://schemas.microsoft.com/office/drawing/2014/main" id="{6B7B2602-E88C-8AD9-CC8C-3BC9A7E9CC1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19911" y="365125"/>
            <a:ext cx="494846" cy="494846"/>
          </a:xfrm>
          <a:prstGeom prst="rect">
            <a:avLst/>
          </a:prstGeom>
        </p:spPr>
      </p:pic>
    </p:spTree>
    <p:extLst>
      <p:ext uri="{BB962C8B-B14F-4D97-AF65-F5344CB8AC3E}">
        <p14:creationId xmlns:p14="http://schemas.microsoft.com/office/powerpoint/2010/main" val="10588847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6AE75-DCDC-7800-A51B-832B0685903A}"/>
              </a:ext>
            </a:extLst>
          </p:cNvPr>
          <p:cNvSpPr>
            <a:spLocks noGrp="1"/>
          </p:cNvSpPr>
          <p:nvPr>
            <p:ph type="title"/>
          </p:nvPr>
        </p:nvSpPr>
        <p:spPr/>
        <p:txBody>
          <a:bodyPr/>
          <a:lstStyle/>
          <a:p>
            <a:r>
              <a:rPr lang="en-US"/>
              <a:t>Storage – Physical Storage</a:t>
            </a:r>
          </a:p>
        </p:txBody>
      </p:sp>
      <p:graphicFrame>
        <p:nvGraphicFramePr>
          <p:cNvPr id="6" name="Content Placeholder 5">
            <a:extLst>
              <a:ext uri="{FF2B5EF4-FFF2-40B4-BE49-F238E27FC236}">
                <a16:creationId xmlns:a16="http://schemas.microsoft.com/office/drawing/2014/main" id="{21D2874E-F96C-5978-5B72-46FB18ADD2A9}"/>
              </a:ext>
            </a:extLst>
          </p:cNvPr>
          <p:cNvGraphicFramePr>
            <a:graphicFrameLocks noGrp="1"/>
          </p:cNvGraphicFramePr>
          <p:nvPr>
            <p:ph idx="1"/>
            <p:extLst>
              <p:ext uri="{D42A27DB-BD31-4B8C-83A1-F6EECF244321}">
                <p14:modId xmlns:p14="http://schemas.microsoft.com/office/powerpoint/2010/main" val="243297423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Graphic 2" descr="Home with solid fill">
            <a:hlinkClick r:id="rId7" action="ppaction://hlinksldjump"/>
            <a:extLst>
              <a:ext uri="{FF2B5EF4-FFF2-40B4-BE49-F238E27FC236}">
                <a16:creationId xmlns:a16="http://schemas.microsoft.com/office/drawing/2014/main" id="{7CDDAF19-74E8-A035-D5DB-74A1EA0F335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19911" y="365125"/>
            <a:ext cx="494846" cy="494846"/>
          </a:xfrm>
          <a:prstGeom prst="rect">
            <a:avLst/>
          </a:prstGeom>
        </p:spPr>
      </p:pic>
    </p:spTree>
    <p:extLst>
      <p:ext uri="{BB962C8B-B14F-4D97-AF65-F5344CB8AC3E}">
        <p14:creationId xmlns:p14="http://schemas.microsoft.com/office/powerpoint/2010/main" val="34356995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6AE75-DCDC-7800-A51B-832B0685903A}"/>
              </a:ext>
            </a:extLst>
          </p:cNvPr>
          <p:cNvSpPr>
            <a:spLocks noGrp="1"/>
          </p:cNvSpPr>
          <p:nvPr>
            <p:ph type="title"/>
          </p:nvPr>
        </p:nvSpPr>
        <p:spPr/>
        <p:txBody>
          <a:bodyPr/>
          <a:lstStyle/>
          <a:p>
            <a:r>
              <a:rPr lang="en-US"/>
              <a:t>Storage – Material Storage</a:t>
            </a:r>
          </a:p>
        </p:txBody>
      </p:sp>
      <p:graphicFrame>
        <p:nvGraphicFramePr>
          <p:cNvPr id="6" name="Content Placeholder 5">
            <a:extLst>
              <a:ext uri="{FF2B5EF4-FFF2-40B4-BE49-F238E27FC236}">
                <a16:creationId xmlns:a16="http://schemas.microsoft.com/office/drawing/2014/main" id="{21D2874E-F96C-5978-5B72-46FB18ADD2A9}"/>
              </a:ext>
            </a:extLst>
          </p:cNvPr>
          <p:cNvGraphicFramePr>
            <a:graphicFrameLocks noGrp="1"/>
          </p:cNvGraphicFramePr>
          <p:nvPr>
            <p:ph idx="1"/>
            <p:extLst>
              <p:ext uri="{D42A27DB-BD31-4B8C-83A1-F6EECF244321}">
                <p14:modId xmlns:p14="http://schemas.microsoft.com/office/powerpoint/2010/main" val="21121041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Graphic 3" descr="Home with solid fill">
            <a:hlinkClick r:id="rId7" action="ppaction://hlinksldjump"/>
            <a:extLst>
              <a:ext uri="{FF2B5EF4-FFF2-40B4-BE49-F238E27FC236}">
                <a16:creationId xmlns:a16="http://schemas.microsoft.com/office/drawing/2014/main" id="{355DA2BF-7C09-FDBF-7D8C-65074E686EB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19911" y="365125"/>
            <a:ext cx="494846" cy="494846"/>
          </a:xfrm>
          <a:prstGeom prst="rect">
            <a:avLst/>
          </a:prstGeom>
        </p:spPr>
      </p:pic>
    </p:spTree>
    <p:extLst>
      <p:ext uri="{BB962C8B-B14F-4D97-AF65-F5344CB8AC3E}">
        <p14:creationId xmlns:p14="http://schemas.microsoft.com/office/powerpoint/2010/main" val="34028819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6AE75-DCDC-7800-A51B-832B0685903A}"/>
              </a:ext>
            </a:extLst>
          </p:cNvPr>
          <p:cNvSpPr>
            <a:spLocks noGrp="1"/>
          </p:cNvSpPr>
          <p:nvPr>
            <p:ph type="title"/>
          </p:nvPr>
        </p:nvSpPr>
        <p:spPr/>
        <p:txBody>
          <a:bodyPr/>
          <a:lstStyle/>
          <a:p>
            <a:r>
              <a:rPr lang="en-US"/>
              <a:t>Equations – Area of Mesh</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3297EEC-6299-D924-2B6D-504618678982}"/>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US" sz="4000" i="1" smtClean="0">
                          <a:effectLst/>
                          <a:latin typeface="Cambria Math" panose="02040503050406030204" pitchFamily="18" charset="0"/>
                          <a:ea typeface="Calibri" panose="020F0502020204030204" pitchFamily="34" charset="0"/>
                          <a:cs typeface="Arial" panose="020B0604020202020204" pitchFamily="34" charset="0"/>
                        </a:rPr>
                        <m:t>64 </m:t>
                      </m:r>
                      <m:d>
                        <m:dPr>
                          <m:ctrlPr>
                            <a:rPr lang="en-US" sz="4000" i="1">
                              <a:effectLst/>
                              <a:latin typeface="Cambria Math" panose="02040503050406030204" pitchFamily="18" charset="0"/>
                              <a:ea typeface="Calibri" panose="020F0502020204030204" pitchFamily="34" charset="0"/>
                              <a:cs typeface="Arial" panose="020B0604020202020204" pitchFamily="34" charset="0"/>
                            </a:rPr>
                          </m:ctrlPr>
                        </m:dPr>
                        <m:e>
                          <m:sSup>
                            <m:sSupPr>
                              <m:ctrlPr>
                                <a:rPr lang="en-US" sz="4000" i="1">
                                  <a:effectLst/>
                                  <a:latin typeface="Cambria Math" panose="02040503050406030204" pitchFamily="18" charset="0"/>
                                  <a:ea typeface="Calibri" panose="020F0502020204030204" pitchFamily="34" charset="0"/>
                                  <a:cs typeface="Arial" panose="020B0604020202020204" pitchFamily="34" charset="0"/>
                                </a:rPr>
                              </m:ctrlPr>
                            </m:sSupPr>
                            <m:e>
                              <m:r>
                                <a:rPr lang="en-US" sz="4000" i="1">
                                  <a:effectLst/>
                                  <a:latin typeface="Cambria Math" panose="02040503050406030204" pitchFamily="18" charset="0"/>
                                  <a:ea typeface="Calibri" panose="020F0502020204030204" pitchFamily="34" charset="0"/>
                                  <a:cs typeface="Arial" panose="020B0604020202020204" pitchFamily="34" charset="0"/>
                                </a:rPr>
                                <m:t>𝑖𝑛</m:t>
                              </m:r>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e>
                      </m:d>
                      <m:r>
                        <a:rPr lang="en-US" sz="4000" i="1">
                          <a:effectLst/>
                          <a:latin typeface="Cambria Math" panose="02040503050406030204" pitchFamily="18" charset="0"/>
                          <a:ea typeface="Calibri" panose="020F0502020204030204" pitchFamily="34" charset="0"/>
                          <a:cs typeface="Arial" panose="020B0604020202020204" pitchFamily="34" charset="0"/>
                        </a:rPr>
                        <m:t>∗0.66=42.24 (</m:t>
                      </m:r>
                      <m:sSup>
                        <m:sSupPr>
                          <m:ctrlPr>
                            <a:rPr lang="en-US" sz="4000" i="1">
                              <a:effectLst/>
                              <a:latin typeface="Cambria Math" panose="02040503050406030204" pitchFamily="18" charset="0"/>
                              <a:ea typeface="Calibri" panose="020F0502020204030204" pitchFamily="34" charset="0"/>
                              <a:cs typeface="Arial" panose="020B0604020202020204" pitchFamily="34" charset="0"/>
                            </a:rPr>
                          </m:ctrlPr>
                        </m:sSupPr>
                        <m:e>
                          <m:r>
                            <a:rPr lang="en-US" sz="4000" i="1">
                              <a:effectLst/>
                              <a:latin typeface="Cambria Math" panose="02040503050406030204" pitchFamily="18" charset="0"/>
                              <a:ea typeface="Calibri" panose="020F0502020204030204" pitchFamily="34" charset="0"/>
                              <a:cs typeface="Arial" panose="020B0604020202020204" pitchFamily="34" charset="0"/>
                            </a:rPr>
                            <m:t>𝑖𝑛</m:t>
                          </m:r>
                        </m:e>
                        <m:sup>
                          <m:r>
                            <a:rPr lang="en-US" sz="4000" i="1">
                              <a:effectLst/>
                              <a:latin typeface="Cambria Math" panose="02040503050406030204" pitchFamily="18" charset="0"/>
                              <a:ea typeface="Calibri" panose="020F0502020204030204" pitchFamily="34" charset="0"/>
                              <a:cs typeface="Arial" panose="020B0604020202020204" pitchFamily="34" charset="0"/>
                            </a:rPr>
                            <m:t>2</m:t>
                          </m:r>
                        </m:sup>
                      </m:sSup>
                      <m:r>
                        <a:rPr lang="en-US" sz="4000" i="1">
                          <a:effectLst/>
                          <a:latin typeface="Cambria Math" panose="02040503050406030204" pitchFamily="18" charset="0"/>
                          <a:ea typeface="Calibri" panose="020F0502020204030204" pitchFamily="34" charset="0"/>
                          <a:cs typeface="Arial" panose="020B0604020202020204" pitchFamily="34" charset="0"/>
                        </a:rPr>
                        <m:t>)</m:t>
                      </m:r>
                    </m:oMath>
                  </m:oMathPara>
                </a14:m>
                <a:endParaRPr lang="en-US" sz="4000">
                  <a:effectLst/>
                  <a:latin typeface="Times New Roman" panose="02020603050405020304" pitchFamily="18" charset="0"/>
                  <a:ea typeface="Calibri" panose="020F0502020204030204" pitchFamily="34" charset="0"/>
                  <a:cs typeface="Arial" panose="020B0604020202020204" pitchFamily="34" charset="0"/>
                </a:endParaRPr>
              </a:p>
              <a:p>
                <a:pPr marL="0" indent="0">
                  <a:buNone/>
                </a:pPr>
                <a:endParaRPr lang="en-US" sz="3600">
                  <a:effectLst/>
                  <a:latin typeface="Times New Roman" panose="02020603050405020304" pitchFamily="18" charset="0"/>
                  <a:ea typeface="Calibri" panose="020F0502020204030204" pitchFamily="34" charset="0"/>
                  <a:cs typeface="Arial" panose="020B0604020202020204" pitchFamily="34" charset="0"/>
                </a:endParaRPr>
              </a:p>
              <a:p>
                <a:endParaRPr lang="en-US"/>
              </a:p>
            </p:txBody>
          </p:sp>
        </mc:Choice>
        <mc:Fallback xmlns="">
          <p:sp>
            <p:nvSpPr>
              <p:cNvPr id="4" name="Content Placeholder 3">
                <a:extLst>
                  <a:ext uri="{FF2B5EF4-FFF2-40B4-BE49-F238E27FC236}">
                    <a16:creationId xmlns:a16="http://schemas.microsoft.com/office/drawing/2014/main" id="{83297EEC-6299-D924-2B6D-504618678982}"/>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pic>
        <p:nvPicPr>
          <p:cNvPr id="3" name="Graphic 2" descr="Home with solid fill">
            <a:hlinkClick r:id="rId3" action="ppaction://hlinksldjump"/>
            <a:extLst>
              <a:ext uri="{FF2B5EF4-FFF2-40B4-BE49-F238E27FC236}">
                <a16:creationId xmlns:a16="http://schemas.microsoft.com/office/drawing/2014/main" id="{62919C51-9B8A-E07A-CAEC-6B78BE173D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19911" y="365125"/>
            <a:ext cx="494846" cy="494846"/>
          </a:xfrm>
          <a:prstGeom prst="rect">
            <a:avLst/>
          </a:prstGeom>
        </p:spPr>
      </p:pic>
    </p:spTree>
    <p:extLst>
      <p:ext uri="{BB962C8B-B14F-4D97-AF65-F5344CB8AC3E}">
        <p14:creationId xmlns:p14="http://schemas.microsoft.com/office/powerpoint/2010/main" val="9678476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6AE75-DCDC-7800-A51B-832B0685903A}"/>
              </a:ext>
            </a:extLst>
          </p:cNvPr>
          <p:cNvSpPr>
            <a:spLocks noGrp="1"/>
          </p:cNvSpPr>
          <p:nvPr>
            <p:ph type="title"/>
          </p:nvPr>
        </p:nvSpPr>
        <p:spPr/>
        <p:txBody>
          <a:bodyPr/>
          <a:lstStyle/>
          <a:p>
            <a:r>
              <a:rPr lang="en-US"/>
              <a:t>Equations – Max Current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3297EEC-6299-D924-2B6D-504618678982}"/>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f>
                        <m:fPr>
                          <m:ctrlPr>
                            <a:rPr lang="en-US" sz="3600" i="1" smtClean="0">
                              <a:effectLst/>
                              <a:latin typeface="Cambria Math" panose="02040503050406030204" pitchFamily="18" charset="0"/>
                              <a:ea typeface="Calibri" panose="020F0502020204030204" pitchFamily="34" charset="0"/>
                              <a:cs typeface="Arial" panose="020B0604020202020204" pitchFamily="34" charset="0"/>
                            </a:rPr>
                          </m:ctrlPr>
                        </m:fPr>
                        <m:num>
                          <m:r>
                            <a:rPr lang="en-US" sz="3600" i="1">
                              <a:effectLst/>
                              <a:latin typeface="Cambria Math" panose="02040503050406030204" pitchFamily="18" charset="0"/>
                              <a:ea typeface="Calibri" panose="020F0502020204030204" pitchFamily="34" charset="0"/>
                              <a:cs typeface="Arial" panose="020B0604020202020204" pitchFamily="34" charset="0"/>
                            </a:rPr>
                            <m:t>0.084 (</m:t>
                          </m:r>
                          <m:r>
                            <a:rPr lang="en-US" sz="3600" i="1">
                              <a:effectLst/>
                              <a:latin typeface="Cambria Math" panose="02040503050406030204" pitchFamily="18" charset="0"/>
                              <a:ea typeface="Calibri" panose="020F0502020204030204" pitchFamily="34" charset="0"/>
                              <a:cs typeface="Arial" panose="020B0604020202020204" pitchFamily="34" charset="0"/>
                            </a:rPr>
                            <m:t>𝐴</m:t>
                          </m:r>
                          <m:r>
                            <a:rPr lang="en-US" sz="3600" i="1">
                              <a:effectLst/>
                              <a:latin typeface="Cambria Math" panose="02040503050406030204" pitchFamily="18" charset="0"/>
                              <a:ea typeface="Calibri" panose="020F0502020204030204" pitchFamily="34" charset="0"/>
                              <a:cs typeface="Arial" panose="020B0604020202020204" pitchFamily="34" charset="0"/>
                            </a:rPr>
                            <m:t>)</m:t>
                          </m:r>
                        </m:num>
                        <m:den>
                          <m:r>
                            <a:rPr lang="en-US" sz="3600" i="1">
                              <a:effectLst/>
                              <a:latin typeface="Cambria Math" panose="02040503050406030204" pitchFamily="18" charset="0"/>
                              <a:ea typeface="Calibri" panose="020F0502020204030204" pitchFamily="34" charset="0"/>
                              <a:cs typeface="Arial" panose="020B0604020202020204" pitchFamily="34" charset="0"/>
                            </a:rPr>
                            <m:t>1 (</m:t>
                          </m:r>
                          <m:sSup>
                            <m:sSupPr>
                              <m:ctrlPr>
                                <a:rPr lang="en-US" sz="3600" i="1">
                                  <a:effectLst/>
                                  <a:latin typeface="Cambria Math" panose="02040503050406030204" pitchFamily="18" charset="0"/>
                                  <a:ea typeface="Calibri" panose="020F0502020204030204" pitchFamily="34" charset="0"/>
                                  <a:cs typeface="Arial" panose="020B0604020202020204" pitchFamily="34" charset="0"/>
                                </a:rPr>
                              </m:ctrlPr>
                            </m:sSupPr>
                            <m:e>
                              <m:r>
                                <a:rPr lang="en-US" sz="3600" i="1">
                                  <a:effectLst/>
                                  <a:latin typeface="Cambria Math" panose="02040503050406030204" pitchFamily="18" charset="0"/>
                                  <a:ea typeface="Calibri" panose="020F0502020204030204" pitchFamily="34" charset="0"/>
                                  <a:cs typeface="Arial" panose="020B0604020202020204" pitchFamily="34" charset="0"/>
                                </a:rPr>
                                <m:t>𝑐𝑚</m:t>
                              </m:r>
                            </m:e>
                            <m:sup>
                              <m:r>
                                <a:rPr lang="en-US" sz="3600" i="1">
                                  <a:effectLst/>
                                  <a:latin typeface="Cambria Math" panose="02040503050406030204" pitchFamily="18" charset="0"/>
                                  <a:ea typeface="Calibri" panose="020F0502020204030204" pitchFamily="34" charset="0"/>
                                  <a:cs typeface="Arial" panose="020B0604020202020204" pitchFamily="34" charset="0"/>
                                </a:rPr>
                                <m:t>2</m:t>
                              </m:r>
                            </m:sup>
                          </m:sSup>
                          <m:r>
                            <a:rPr lang="en-US" sz="3600" i="1">
                              <a:effectLst/>
                              <a:latin typeface="Cambria Math" panose="02040503050406030204" pitchFamily="18" charset="0"/>
                              <a:ea typeface="Calibri" panose="020F0502020204030204" pitchFamily="34" charset="0"/>
                              <a:cs typeface="Arial" panose="020B0604020202020204" pitchFamily="34" charset="0"/>
                            </a:rPr>
                            <m:t>)</m:t>
                          </m:r>
                        </m:den>
                      </m:f>
                      <m:r>
                        <a:rPr lang="en-US" sz="3600" i="1">
                          <a:effectLst/>
                          <a:latin typeface="Cambria Math" panose="02040503050406030204" pitchFamily="18" charset="0"/>
                          <a:ea typeface="Calibri" panose="020F0502020204030204" pitchFamily="34" charset="0"/>
                          <a:cs typeface="Arial" panose="020B0604020202020204" pitchFamily="34" charset="0"/>
                        </a:rPr>
                        <m:t>∗</m:t>
                      </m:r>
                      <m:f>
                        <m:fPr>
                          <m:ctrlPr>
                            <a:rPr lang="en-US" sz="3600" i="1">
                              <a:effectLst/>
                              <a:latin typeface="Cambria Math" panose="02040503050406030204" pitchFamily="18" charset="0"/>
                              <a:ea typeface="Calibri" panose="020F0502020204030204" pitchFamily="34" charset="0"/>
                              <a:cs typeface="Arial" panose="020B0604020202020204" pitchFamily="34" charset="0"/>
                            </a:rPr>
                          </m:ctrlPr>
                        </m:fPr>
                        <m:num>
                          <m:r>
                            <a:rPr lang="en-US" sz="3600" i="1">
                              <a:effectLst/>
                              <a:latin typeface="Cambria Math" panose="02040503050406030204" pitchFamily="18" charset="0"/>
                              <a:ea typeface="Calibri" panose="020F0502020204030204" pitchFamily="34" charset="0"/>
                              <a:cs typeface="Arial" panose="020B0604020202020204" pitchFamily="34" charset="0"/>
                            </a:rPr>
                            <m:t>1 </m:t>
                          </m:r>
                          <m:d>
                            <m:dPr>
                              <m:ctrlPr>
                                <a:rPr lang="en-US" sz="3600" i="1">
                                  <a:effectLst/>
                                  <a:latin typeface="Cambria Math" panose="02040503050406030204" pitchFamily="18" charset="0"/>
                                  <a:ea typeface="Calibri" panose="020F0502020204030204" pitchFamily="34" charset="0"/>
                                  <a:cs typeface="Arial" panose="020B0604020202020204" pitchFamily="34" charset="0"/>
                                </a:rPr>
                              </m:ctrlPr>
                            </m:dPr>
                            <m:e>
                              <m:sSup>
                                <m:sSupPr>
                                  <m:ctrlPr>
                                    <a:rPr lang="en-US" sz="3600" i="1">
                                      <a:effectLst/>
                                      <a:latin typeface="Cambria Math" panose="02040503050406030204" pitchFamily="18" charset="0"/>
                                      <a:ea typeface="Calibri" panose="020F0502020204030204" pitchFamily="34" charset="0"/>
                                      <a:cs typeface="Arial" panose="020B0604020202020204" pitchFamily="34" charset="0"/>
                                    </a:rPr>
                                  </m:ctrlPr>
                                </m:sSupPr>
                                <m:e>
                                  <m:r>
                                    <a:rPr lang="en-US" sz="3600" i="1">
                                      <a:effectLst/>
                                      <a:latin typeface="Cambria Math" panose="02040503050406030204" pitchFamily="18" charset="0"/>
                                      <a:ea typeface="Calibri" panose="020F0502020204030204" pitchFamily="34" charset="0"/>
                                      <a:cs typeface="Arial" panose="020B0604020202020204" pitchFamily="34" charset="0"/>
                                    </a:rPr>
                                    <m:t>𝑐𝑚</m:t>
                                  </m:r>
                                </m:e>
                                <m:sup>
                                  <m:r>
                                    <a:rPr lang="en-US" sz="3600" i="1">
                                      <a:effectLst/>
                                      <a:latin typeface="Cambria Math" panose="02040503050406030204" pitchFamily="18" charset="0"/>
                                      <a:ea typeface="Calibri" panose="020F0502020204030204" pitchFamily="34" charset="0"/>
                                      <a:cs typeface="Arial" panose="020B0604020202020204" pitchFamily="34" charset="0"/>
                                    </a:rPr>
                                    <m:t>2</m:t>
                                  </m:r>
                                </m:sup>
                              </m:sSup>
                            </m:e>
                          </m:d>
                        </m:num>
                        <m:den>
                          <m:r>
                            <a:rPr lang="en-US" sz="3600" i="1">
                              <a:effectLst/>
                              <a:latin typeface="Cambria Math" panose="02040503050406030204" pitchFamily="18" charset="0"/>
                              <a:ea typeface="Calibri" panose="020F0502020204030204" pitchFamily="34" charset="0"/>
                              <a:cs typeface="Arial" panose="020B0604020202020204" pitchFamily="34" charset="0"/>
                            </a:rPr>
                            <m:t>0.155 </m:t>
                          </m:r>
                          <m:d>
                            <m:dPr>
                              <m:ctrlPr>
                                <a:rPr lang="en-US" sz="3600" i="1">
                                  <a:effectLst/>
                                  <a:latin typeface="Cambria Math" panose="02040503050406030204" pitchFamily="18" charset="0"/>
                                  <a:ea typeface="Calibri" panose="020F0502020204030204" pitchFamily="34" charset="0"/>
                                  <a:cs typeface="Arial" panose="020B0604020202020204" pitchFamily="34" charset="0"/>
                                </a:rPr>
                              </m:ctrlPr>
                            </m:dPr>
                            <m:e>
                              <m:sSup>
                                <m:sSupPr>
                                  <m:ctrlPr>
                                    <a:rPr lang="en-US" sz="3600" i="1">
                                      <a:effectLst/>
                                      <a:latin typeface="Cambria Math" panose="02040503050406030204" pitchFamily="18" charset="0"/>
                                      <a:ea typeface="Calibri" panose="020F0502020204030204" pitchFamily="34" charset="0"/>
                                      <a:cs typeface="Arial" panose="020B0604020202020204" pitchFamily="34" charset="0"/>
                                    </a:rPr>
                                  </m:ctrlPr>
                                </m:sSupPr>
                                <m:e>
                                  <m:r>
                                    <a:rPr lang="en-US" sz="3600" i="1">
                                      <a:effectLst/>
                                      <a:latin typeface="Cambria Math" panose="02040503050406030204" pitchFamily="18" charset="0"/>
                                      <a:ea typeface="Calibri" panose="020F0502020204030204" pitchFamily="34" charset="0"/>
                                      <a:cs typeface="Arial" panose="020B0604020202020204" pitchFamily="34" charset="0"/>
                                    </a:rPr>
                                    <m:t>𝑖𝑛</m:t>
                                  </m:r>
                                </m:e>
                                <m:sup>
                                  <m:r>
                                    <a:rPr lang="en-US" sz="3600" i="1">
                                      <a:effectLst/>
                                      <a:latin typeface="Cambria Math" panose="02040503050406030204" pitchFamily="18" charset="0"/>
                                      <a:ea typeface="Calibri" panose="020F0502020204030204" pitchFamily="34" charset="0"/>
                                      <a:cs typeface="Arial" panose="020B0604020202020204" pitchFamily="34" charset="0"/>
                                    </a:rPr>
                                    <m:t>2</m:t>
                                  </m:r>
                                </m:sup>
                              </m:sSup>
                            </m:e>
                          </m:d>
                        </m:den>
                      </m:f>
                      <m:r>
                        <a:rPr lang="en-US" sz="3600" i="1">
                          <a:effectLst/>
                          <a:latin typeface="Cambria Math" panose="02040503050406030204" pitchFamily="18" charset="0"/>
                          <a:ea typeface="Calibri" panose="020F0502020204030204" pitchFamily="34" charset="0"/>
                          <a:cs typeface="Arial" panose="020B0604020202020204" pitchFamily="34" charset="0"/>
                        </a:rPr>
                        <m:t>∗42.24 </m:t>
                      </m:r>
                      <m:d>
                        <m:dPr>
                          <m:ctrlPr>
                            <a:rPr lang="en-US" sz="3600" i="1">
                              <a:effectLst/>
                              <a:latin typeface="Cambria Math" panose="02040503050406030204" pitchFamily="18" charset="0"/>
                              <a:ea typeface="Calibri" panose="020F0502020204030204" pitchFamily="34" charset="0"/>
                              <a:cs typeface="Arial" panose="020B0604020202020204" pitchFamily="34" charset="0"/>
                            </a:rPr>
                          </m:ctrlPr>
                        </m:dPr>
                        <m:e>
                          <m:sSup>
                            <m:sSupPr>
                              <m:ctrlPr>
                                <a:rPr lang="en-US" sz="3600" i="1">
                                  <a:effectLst/>
                                  <a:latin typeface="Cambria Math" panose="02040503050406030204" pitchFamily="18" charset="0"/>
                                  <a:ea typeface="Calibri" panose="020F0502020204030204" pitchFamily="34" charset="0"/>
                                  <a:cs typeface="Arial" panose="020B0604020202020204" pitchFamily="34" charset="0"/>
                                </a:rPr>
                              </m:ctrlPr>
                            </m:sSupPr>
                            <m:e>
                              <m:r>
                                <a:rPr lang="en-US" sz="3600" i="1">
                                  <a:effectLst/>
                                  <a:latin typeface="Cambria Math" panose="02040503050406030204" pitchFamily="18" charset="0"/>
                                  <a:ea typeface="Calibri" panose="020F0502020204030204" pitchFamily="34" charset="0"/>
                                  <a:cs typeface="Arial" panose="020B0604020202020204" pitchFamily="34" charset="0"/>
                                </a:rPr>
                                <m:t>𝑖𝑛</m:t>
                              </m:r>
                            </m:e>
                            <m:sup>
                              <m:r>
                                <a:rPr lang="en-US" sz="3600" i="1">
                                  <a:effectLst/>
                                  <a:latin typeface="Cambria Math" panose="02040503050406030204" pitchFamily="18" charset="0"/>
                                  <a:ea typeface="Calibri" panose="020F0502020204030204" pitchFamily="34" charset="0"/>
                                  <a:cs typeface="Arial" panose="020B0604020202020204" pitchFamily="34" charset="0"/>
                                </a:rPr>
                                <m:t>2</m:t>
                              </m:r>
                            </m:sup>
                          </m:sSup>
                        </m:e>
                      </m:d>
                      <m:r>
                        <a:rPr lang="en-US" sz="3600" i="1">
                          <a:effectLst/>
                          <a:latin typeface="Cambria Math" panose="02040503050406030204" pitchFamily="18" charset="0"/>
                          <a:ea typeface="Calibri" panose="020F0502020204030204" pitchFamily="34" charset="0"/>
                          <a:cs typeface="Arial" panose="020B0604020202020204" pitchFamily="34" charset="0"/>
                        </a:rPr>
                        <m:t>=22.89 (</m:t>
                      </m:r>
                      <m:r>
                        <a:rPr lang="en-US" sz="3600" i="1">
                          <a:effectLst/>
                          <a:latin typeface="Cambria Math" panose="02040503050406030204" pitchFamily="18" charset="0"/>
                          <a:ea typeface="Calibri" panose="020F0502020204030204" pitchFamily="34" charset="0"/>
                          <a:cs typeface="Arial" panose="020B0604020202020204" pitchFamily="34" charset="0"/>
                        </a:rPr>
                        <m:t>𝐴</m:t>
                      </m:r>
                      <m:r>
                        <a:rPr lang="en-US" sz="3600" i="1">
                          <a:effectLst/>
                          <a:latin typeface="Cambria Math" panose="02040503050406030204" pitchFamily="18" charset="0"/>
                          <a:ea typeface="Calibri" panose="020F0502020204030204" pitchFamily="34" charset="0"/>
                          <a:cs typeface="Arial" panose="020B0604020202020204" pitchFamily="34" charset="0"/>
                        </a:rPr>
                        <m:t>)</m:t>
                      </m:r>
                    </m:oMath>
                  </m:oMathPara>
                </a14:m>
                <a:endParaRPr lang="en-US" sz="3600">
                  <a:effectLst/>
                  <a:latin typeface="Times New Roman" panose="02020603050405020304" pitchFamily="18" charset="0"/>
                  <a:ea typeface="Calibri" panose="020F0502020204030204" pitchFamily="34" charset="0"/>
                  <a:cs typeface="Arial" panose="020B0604020202020204" pitchFamily="34" charset="0"/>
                </a:endParaRPr>
              </a:p>
              <a:p>
                <a:endParaRPr lang="en-US"/>
              </a:p>
            </p:txBody>
          </p:sp>
        </mc:Choice>
        <mc:Fallback xmlns="">
          <p:sp>
            <p:nvSpPr>
              <p:cNvPr id="4" name="Content Placeholder 3">
                <a:extLst>
                  <a:ext uri="{FF2B5EF4-FFF2-40B4-BE49-F238E27FC236}">
                    <a16:creationId xmlns:a16="http://schemas.microsoft.com/office/drawing/2014/main" id="{83297EEC-6299-D924-2B6D-504618678982}"/>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pic>
        <p:nvPicPr>
          <p:cNvPr id="3" name="Graphic 2" descr="Home with solid fill">
            <a:hlinkClick r:id="rId3" action="ppaction://hlinksldjump"/>
            <a:extLst>
              <a:ext uri="{FF2B5EF4-FFF2-40B4-BE49-F238E27FC236}">
                <a16:creationId xmlns:a16="http://schemas.microsoft.com/office/drawing/2014/main" id="{E5D08147-602C-DF59-E894-32270DA1F0B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19911" y="365125"/>
            <a:ext cx="494846" cy="494846"/>
          </a:xfrm>
          <a:prstGeom prst="rect">
            <a:avLst/>
          </a:prstGeom>
        </p:spPr>
      </p:pic>
    </p:spTree>
    <p:extLst>
      <p:ext uri="{BB962C8B-B14F-4D97-AF65-F5344CB8AC3E}">
        <p14:creationId xmlns:p14="http://schemas.microsoft.com/office/powerpoint/2010/main" val="5933829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6AE75-DCDC-7800-A51B-832B0685903A}"/>
              </a:ext>
            </a:extLst>
          </p:cNvPr>
          <p:cNvSpPr>
            <a:spLocks noGrp="1"/>
          </p:cNvSpPr>
          <p:nvPr>
            <p:ph type="title"/>
          </p:nvPr>
        </p:nvSpPr>
        <p:spPr/>
        <p:txBody>
          <a:bodyPr/>
          <a:lstStyle/>
          <a:p>
            <a:r>
              <a:rPr lang="en-US"/>
              <a:t>Equations – Rate of O2 Production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3297EEC-6299-D924-2B6D-504618678982}"/>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f>
                        <m:fPr>
                          <m:ctrlPr>
                            <a:rPr lang="en-US" sz="3200" i="1" smtClean="0">
                              <a:effectLst/>
                              <a:latin typeface="Cambria Math" panose="02040503050406030204" pitchFamily="18" charset="0"/>
                              <a:ea typeface="Calibri" panose="020F0502020204030204" pitchFamily="34" charset="0"/>
                              <a:cs typeface="Arial" panose="020B0604020202020204" pitchFamily="34" charset="0"/>
                            </a:rPr>
                          </m:ctrlPr>
                        </m:fPr>
                        <m:num>
                          <m:r>
                            <a:rPr lang="en-US" sz="3200" i="1">
                              <a:effectLst/>
                              <a:latin typeface="Cambria Math" panose="02040503050406030204" pitchFamily="18" charset="0"/>
                              <a:ea typeface="Calibri" panose="020F0502020204030204" pitchFamily="34" charset="0"/>
                              <a:cs typeface="Arial" panose="020B0604020202020204" pitchFamily="34" charset="0"/>
                            </a:rPr>
                            <m:t>22.89 (</m:t>
                          </m:r>
                          <m:r>
                            <a:rPr lang="en-US" sz="3200" i="1">
                              <a:effectLst/>
                              <a:latin typeface="Cambria Math" panose="02040503050406030204" pitchFamily="18" charset="0"/>
                              <a:ea typeface="Calibri" panose="020F0502020204030204" pitchFamily="34" charset="0"/>
                              <a:cs typeface="Arial" panose="020B0604020202020204" pitchFamily="34" charset="0"/>
                            </a:rPr>
                            <m:t>𝐶</m:t>
                          </m:r>
                          <m:r>
                            <a:rPr lang="en-US" sz="3200" i="1">
                              <a:effectLst/>
                              <a:latin typeface="Cambria Math" panose="02040503050406030204" pitchFamily="18" charset="0"/>
                              <a:ea typeface="Calibri" panose="020F0502020204030204" pitchFamily="34" charset="0"/>
                              <a:cs typeface="Arial" panose="020B0604020202020204" pitchFamily="34" charset="0"/>
                            </a:rPr>
                            <m:t>)</m:t>
                          </m:r>
                        </m:num>
                        <m:den>
                          <m:r>
                            <a:rPr lang="en-US" sz="3200" i="1">
                              <a:effectLst/>
                              <a:latin typeface="Cambria Math" panose="02040503050406030204" pitchFamily="18" charset="0"/>
                              <a:ea typeface="Calibri" panose="020F0502020204030204" pitchFamily="34" charset="0"/>
                              <a:cs typeface="Arial" panose="020B0604020202020204" pitchFamily="34" charset="0"/>
                            </a:rPr>
                            <m:t>1 (</m:t>
                          </m:r>
                          <m:r>
                            <a:rPr lang="en-US" sz="3200" i="1">
                              <a:effectLst/>
                              <a:latin typeface="Cambria Math" panose="02040503050406030204" pitchFamily="18" charset="0"/>
                              <a:ea typeface="Calibri" panose="020F0502020204030204" pitchFamily="34" charset="0"/>
                              <a:cs typeface="Arial" panose="020B0604020202020204" pitchFamily="34" charset="0"/>
                            </a:rPr>
                            <m:t>𝑠</m:t>
                          </m:r>
                          <m:r>
                            <a:rPr lang="en-US" sz="3200" i="1">
                              <a:effectLst/>
                              <a:latin typeface="Cambria Math" panose="02040503050406030204" pitchFamily="18" charset="0"/>
                              <a:ea typeface="Calibri" panose="020F0502020204030204" pitchFamily="34" charset="0"/>
                              <a:cs typeface="Arial" panose="020B0604020202020204" pitchFamily="34" charset="0"/>
                            </a:rPr>
                            <m:t>)</m:t>
                          </m:r>
                        </m:den>
                      </m:f>
                      <m:r>
                        <a:rPr lang="en-US" sz="3200" i="1">
                          <a:effectLst/>
                          <a:latin typeface="Cambria Math" panose="02040503050406030204" pitchFamily="18" charset="0"/>
                          <a:ea typeface="Calibri" panose="020F0502020204030204" pitchFamily="34" charset="0"/>
                          <a:cs typeface="Arial" panose="020B0604020202020204" pitchFamily="34" charset="0"/>
                        </a:rPr>
                        <m:t>∗</m:t>
                      </m:r>
                      <m:f>
                        <m:fPr>
                          <m:ctrlPr>
                            <a:rPr lang="en-US" sz="3200" i="1">
                              <a:effectLst/>
                              <a:latin typeface="Cambria Math" panose="02040503050406030204" pitchFamily="18" charset="0"/>
                              <a:ea typeface="Calibri" panose="020F0502020204030204" pitchFamily="34" charset="0"/>
                              <a:cs typeface="Arial" panose="020B0604020202020204" pitchFamily="34" charset="0"/>
                            </a:rPr>
                          </m:ctrlPr>
                        </m:fPr>
                        <m:num>
                          <m:r>
                            <a:rPr lang="en-US" sz="3200" i="1">
                              <a:effectLst/>
                              <a:latin typeface="Cambria Math" panose="02040503050406030204" pitchFamily="18" charset="0"/>
                              <a:ea typeface="Calibri" panose="020F0502020204030204" pitchFamily="34" charset="0"/>
                              <a:cs typeface="Arial" panose="020B0604020202020204" pitchFamily="34" charset="0"/>
                            </a:rPr>
                            <m:t>600 </m:t>
                          </m:r>
                          <m:d>
                            <m:dPr>
                              <m:ctrlPr>
                                <a:rPr lang="en-US" sz="3200" i="1">
                                  <a:effectLst/>
                                  <a:latin typeface="Cambria Math" panose="02040503050406030204" pitchFamily="18" charset="0"/>
                                  <a:ea typeface="Calibri" panose="020F0502020204030204" pitchFamily="34" charset="0"/>
                                  <a:cs typeface="Arial" panose="020B0604020202020204" pitchFamily="34" charset="0"/>
                                </a:rPr>
                              </m:ctrlPr>
                            </m:dPr>
                            <m:e>
                              <m:r>
                                <a:rPr lang="en-US" sz="3200" i="1">
                                  <a:effectLst/>
                                  <a:latin typeface="Cambria Math" panose="02040503050406030204" pitchFamily="18" charset="0"/>
                                  <a:ea typeface="Calibri" panose="020F0502020204030204" pitchFamily="34" charset="0"/>
                                  <a:cs typeface="Arial" panose="020B0604020202020204" pitchFamily="34" charset="0"/>
                                </a:rPr>
                                <m:t>𝑠</m:t>
                              </m:r>
                            </m:e>
                          </m:d>
                        </m:num>
                        <m:den>
                          <m:r>
                            <a:rPr lang="en-US" sz="3200" i="1">
                              <a:effectLst/>
                              <a:latin typeface="Cambria Math" panose="02040503050406030204" pitchFamily="18" charset="0"/>
                              <a:ea typeface="Calibri" panose="020F0502020204030204" pitchFamily="34" charset="0"/>
                              <a:cs typeface="Arial" panose="020B0604020202020204" pitchFamily="34" charset="0"/>
                            </a:rPr>
                            <m:t>96,485 </m:t>
                          </m:r>
                          <m:d>
                            <m:dPr>
                              <m:ctrlPr>
                                <a:rPr lang="en-US" sz="3200" i="1">
                                  <a:effectLst/>
                                  <a:latin typeface="Cambria Math" panose="02040503050406030204" pitchFamily="18" charset="0"/>
                                  <a:ea typeface="Calibri" panose="020F0502020204030204" pitchFamily="34" charset="0"/>
                                  <a:cs typeface="Arial" panose="020B0604020202020204" pitchFamily="34" charset="0"/>
                                </a:rPr>
                              </m:ctrlPr>
                            </m:dPr>
                            <m:e>
                              <m:r>
                                <a:rPr lang="en-US" sz="3200" i="1">
                                  <a:effectLst/>
                                  <a:latin typeface="Cambria Math" panose="02040503050406030204" pitchFamily="18" charset="0"/>
                                  <a:ea typeface="Calibri" panose="020F0502020204030204" pitchFamily="34" charset="0"/>
                                  <a:cs typeface="Arial" panose="020B0604020202020204" pitchFamily="34" charset="0"/>
                                </a:rPr>
                                <m:t>𝐶</m:t>
                              </m:r>
                            </m:e>
                          </m:d>
                        </m:den>
                      </m:f>
                      <m:r>
                        <a:rPr lang="en-US" sz="3200" i="1">
                          <a:effectLst/>
                          <a:latin typeface="Cambria Math" panose="02040503050406030204" pitchFamily="18" charset="0"/>
                          <a:ea typeface="Calibri" panose="020F0502020204030204" pitchFamily="34" charset="0"/>
                          <a:cs typeface="Arial" panose="020B0604020202020204" pitchFamily="34" charset="0"/>
                        </a:rPr>
                        <m:t>∗</m:t>
                      </m:r>
                      <m:f>
                        <m:fPr>
                          <m:ctrlPr>
                            <a:rPr lang="en-US" sz="3200" i="1">
                              <a:effectLst/>
                              <a:latin typeface="Cambria Math" panose="02040503050406030204" pitchFamily="18" charset="0"/>
                              <a:ea typeface="Calibri" panose="020F0502020204030204" pitchFamily="34" charset="0"/>
                              <a:cs typeface="Arial" panose="020B0604020202020204" pitchFamily="34" charset="0"/>
                            </a:rPr>
                          </m:ctrlPr>
                        </m:fPr>
                        <m:num>
                          <m:r>
                            <a:rPr lang="en-US" sz="3200" i="1">
                              <a:effectLst/>
                              <a:latin typeface="Cambria Math" panose="02040503050406030204" pitchFamily="18" charset="0"/>
                              <a:ea typeface="Calibri" panose="020F0502020204030204" pitchFamily="34" charset="0"/>
                              <a:cs typeface="Arial" panose="020B0604020202020204" pitchFamily="34" charset="0"/>
                            </a:rPr>
                            <m:t>1 </m:t>
                          </m:r>
                          <m:d>
                            <m:dPr>
                              <m:ctrlPr>
                                <a:rPr lang="en-US" sz="3200" i="1">
                                  <a:effectLst/>
                                  <a:latin typeface="Cambria Math" panose="02040503050406030204" pitchFamily="18" charset="0"/>
                                  <a:ea typeface="Calibri" panose="020F0502020204030204" pitchFamily="34" charset="0"/>
                                  <a:cs typeface="Arial" panose="020B0604020202020204" pitchFamily="34" charset="0"/>
                                </a:rPr>
                              </m:ctrlPr>
                            </m:dPr>
                            <m:e>
                              <m:r>
                                <a:rPr lang="en-US" sz="3200" i="1">
                                  <a:effectLst/>
                                  <a:latin typeface="Cambria Math" panose="02040503050406030204" pitchFamily="18" charset="0"/>
                                  <a:ea typeface="Calibri" panose="020F0502020204030204" pitchFamily="34" charset="0"/>
                                  <a:cs typeface="Arial" panose="020B0604020202020204" pitchFamily="34" charset="0"/>
                                </a:rPr>
                                <m:t>𝑚𝑜𝑙</m:t>
                              </m:r>
                              <m:r>
                                <a:rPr lang="en-US" sz="3200" i="1">
                                  <a:effectLst/>
                                  <a:latin typeface="Cambria Math" panose="02040503050406030204" pitchFamily="18" charset="0"/>
                                  <a:ea typeface="Calibri" panose="020F0502020204030204" pitchFamily="34" charset="0"/>
                                  <a:cs typeface="Arial" panose="020B0604020202020204" pitchFamily="34" charset="0"/>
                                </a:rPr>
                                <m:t> </m:t>
                              </m:r>
                              <m:sSub>
                                <m:sSubPr>
                                  <m:ctrlPr>
                                    <a:rPr lang="en-US" sz="3200" i="1">
                                      <a:effectLst/>
                                      <a:latin typeface="Cambria Math" panose="02040503050406030204" pitchFamily="18" charset="0"/>
                                      <a:ea typeface="Calibri" panose="020F0502020204030204" pitchFamily="34" charset="0"/>
                                      <a:cs typeface="Arial" panose="020B0604020202020204" pitchFamily="34" charset="0"/>
                                    </a:rPr>
                                  </m:ctrlPr>
                                </m:sSubPr>
                                <m:e>
                                  <m:r>
                                    <a:rPr lang="en-US" sz="3200" i="1">
                                      <a:effectLst/>
                                      <a:latin typeface="Cambria Math" panose="02040503050406030204" pitchFamily="18" charset="0"/>
                                      <a:ea typeface="Calibri" panose="020F0502020204030204" pitchFamily="34" charset="0"/>
                                      <a:cs typeface="Arial" panose="020B0604020202020204" pitchFamily="34" charset="0"/>
                                    </a:rPr>
                                    <m:t>𝑂</m:t>
                                  </m:r>
                                </m:e>
                                <m:sub>
                                  <m:r>
                                    <a:rPr lang="en-US" sz="3200" i="1">
                                      <a:effectLst/>
                                      <a:latin typeface="Cambria Math" panose="02040503050406030204" pitchFamily="18" charset="0"/>
                                      <a:ea typeface="Calibri" panose="020F0502020204030204" pitchFamily="34" charset="0"/>
                                      <a:cs typeface="Arial" panose="020B0604020202020204" pitchFamily="34" charset="0"/>
                                    </a:rPr>
                                    <m:t>2</m:t>
                                  </m:r>
                                </m:sub>
                              </m:sSub>
                            </m:e>
                          </m:d>
                        </m:num>
                        <m:den>
                          <m:r>
                            <a:rPr lang="en-US" sz="3200" i="1">
                              <a:effectLst/>
                              <a:latin typeface="Cambria Math" panose="02040503050406030204" pitchFamily="18" charset="0"/>
                              <a:ea typeface="Calibri" panose="020F0502020204030204" pitchFamily="34" charset="0"/>
                              <a:cs typeface="Arial" panose="020B0604020202020204" pitchFamily="34" charset="0"/>
                            </a:rPr>
                            <m:t>4 </m:t>
                          </m:r>
                          <m:d>
                            <m:dPr>
                              <m:ctrlPr>
                                <a:rPr lang="en-US" sz="3200" i="1">
                                  <a:effectLst/>
                                  <a:latin typeface="Cambria Math" panose="02040503050406030204" pitchFamily="18" charset="0"/>
                                  <a:ea typeface="Calibri" panose="020F0502020204030204" pitchFamily="34" charset="0"/>
                                  <a:cs typeface="Arial" panose="020B0604020202020204" pitchFamily="34" charset="0"/>
                                </a:rPr>
                              </m:ctrlPr>
                            </m:dPr>
                            <m:e>
                              <m:r>
                                <a:rPr lang="en-US" sz="3200" i="1">
                                  <a:effectLst/>
                                  <a:latin typeface="Cambria Math" panose="02040503050406030204" pitchFamily="18" charset="0"/>
                                  <a:ea typeface="Calibri" panose="020F0502020204030204" pitchFamily="34" charset="0"/>
                                  <a:cs typeface="Arial" panose="020B0604020202020204" pitchFamily="34" charset="0"/>
                                </a:rPr>
                                <m:t>𝑚𝑜𝑙</m:t>
                              </m:r>
                              <m:r>
                                <a:rPr lang="en-US" sz="3200" i="1">
                                  <a:effectLst/>
                                  <a:latin typeface="Cambria Math" panose="02040503050406030204" pitchFamily="18" charset="0"/>
                                  <a:ea typeface="Calibri" panose="020F0502020204030204" pitchFamily="34" charset="0"/>
                                  <a:cs typeface="Arial" panose="020B0604020202020204" pitchFamily="34" charset="0"/>
                                </a:rPr>
                                <m:t> </m:t>
                              </m:r>
                              <m:sSup>
                                <m:sSupPr>
                                  <m:ctrlPr>
                                    <a:rPr lang="en-US" sz="3200" i="1">
                                      <a:effectLst/>
                                      <a:latin typeface="Cambria Math" panose="02040503050406030204" pitchFamily="18" charset="0"/>
                                      <a:ea typeface="Calibri" panose="020F0502020204030204" pitchFamily="34" charset="0"/>
                                      <a:cs typeface="Arial" panose="020B0604020202020204" pitchFamily="34" charset="0"/>
                                    </a:rPr>
                                  </m:ctrlPr>
                                </m:sSupPr>
                                <m:e>
                                  <m:r>
                                    <a:rPr lang="en-US" sz="3200" i="1">
                                      <a:effectLst/>
                                      <a:latin typeface="Cambria Math" panose="02040503050406030204" pitchFamily="18" charset="0"/>
                                      <a:ea typeface="Calibri" panose="020F0502020204030204" pitchFamily="34" charset="0"/>
                                      <a:cs typeface="Arial" panose="020B0604020202020204" pitchFamily="34" charset="0"/>
                                    </a:rPr>
                                    <m:t>𝑒</m:t>
                                  </m:r>
                                </m:e>
                                <m:sup>
                                  <m:r>
                                    <a:rPr lang="en-US" sz="3200" i="1">
                                      <a:effectLst/>
                                      <a:latin typeface="Cambria Math" panose="02040503050406030204" pitchFamily="18" charset="0"/>
                                      <a:ea typeface="Calibri" panose="020F0502020204030204" pitchFamily="34" charset="0"/>
                                      <a:cs typeface="Arial" panose="020B0604020202020204" pitchFamily="34" charset="0"/>
                                    </a:rPr>
                                    <m:t>−</m:t>
                                  </m:r>
                                </m:sup>
                              </m:sSup>
                            </m:e>
                          </m:d>
                        </m:den>
                      </m:f>
                      <m:r>
                        <a:rPr lang="en-US" sz="3200" i="1">
                          <a:effectLst/>
                          <a:latin typeface="Cambria Math" panose="02040503050406030204" pitchFamily="18" charset="0"/>
                          <a:ea typeface="Calibri" panose="020F0502020204030204" pitchFamily="34" charset="0"/>
                          <a:cs typeface="Arial" panose="020B0604020202020204" pitchFamily="34" charset="0"/>
                        </a:rPr>
                        <m:t>∗</m:t>
                      </m:r>
                      <m:f>
                        <m:fPr>
                          <m:ctrlPr>
                            <a:rPr lang="en-US" sz="3200" i="1">
                              <a:effectLst/>
                              <a:latin typeface="Cambria Math" panose="02040503050406030204" pitchFamily="18" charset="0"/>
                              <a:ea typeface="Calibri" panose="020F0502020204030204" pitchFamily="34" charset="0"/>
                              <a:cs typeface="Arial" panose="020B0604020202020204" pitchFamily="34" charset="0"/>
                            </a:rPr>
                          </m:ctrlPr>
                        </m:fPr>
                        <m:num>
                          <m:r>
                            <a:rPr lang="en-US" sz="3200" i="1">
                              <a:effectLst/>
                              <a:latin typeface="Cambria Math" panose="02040503050406030204" pitchFamily="18" charset="0"/>
                              <a:ea typeface="Calibri" panose="020F0502020204030204" pitchFamily="34" charset="0"/>
                              <a:cs typeface="Arial" panose="020B0604020202020204" pitchFamily="34" charset="0"/>
                            </a:rPr>
                            <m:t>31.998 </m:t>
                          </m:r>
                          <m:d>
                            <m:dPr>
                              <m:ctrlPr>
                                <a:rPr lang="en-US" sz="3200" i="1">
                                  <a:effectLst/>
                                  <a:latin typeface="Cambria Math" panose="02040503050406030204" pitchFamily="18" charset="0"/>
                                  <a:ea typeface="Calibri" panose="020F0502020204030204" pitchFamily="34" charset="0"/>
                                  <a:cs typeface="Arial" panose="020B0604020202020204" pitchFamily="34" charset="0"/>
                                </a:rPr>
                              </m:ctrlPr>
                            </m:dPr>
                            <m:e>
                              <m:r>
                                <a:rPr lang="en-US" sz="3200" i="1">
                                  <a:effectLst/>
                                  <a:latin typeface="Cambria Math" panose="02040503050406030204" pitchFamily="18" charset="0"/>
                                  <a:ea typeface="Calibri" panose="020F0502020204030204" pitchFamily="34" charset="0"/>
                                  <a:cs typeface="Arial" panose="020B0604020202020204" pitchFamily="34" charset="0"/>
                                </a:rPr>
                                <m:t>𝑔</m:t>
                              </m:r>
                              <m:r>
                                <a:rPr lang="en-US" sz="3200" i="1">
                                  <a:effectLst/>
                                  <a:latin typeface="Cambria Math" panose="02040503050406030204" pitchFamily="18" charset="0"/>
                                  <a:ea typeface="Calibri" panose="020F0502020204030204" pitchFamily="34" charset="0"/>
                                  <a:cs typeface="Arial" panose="020B0604020202020204" pitchFamily="34" charset="0"/>
                                </a:rPr>
                                <m:t> </m:t>
                              </m:r>
                              <m:sSub>
                                <m:sSubPr>
                                  <m:ctrlPr>
                                    <a:rPr lang="en-US" sz="3200" i="1">
                                      <a:effectLst/>
                                      <a:latin typeface="Cambria Math" panose="02040503050406030204" pitchFamily="18" charset="0"/>
                                      <a:ea typeface="Calibri" panose="020F0502020204030204" pitchFamily="34" charset="0"/>
                                      <a:cs typeface="Arial" panose="020B0604020202020204" pitchFamily="34" charset="0"/>
                                    </a:rPr>
                                  </m:ctrlPr>
                                </m:sSubPr>
                                <m:e>
                                  <m:r>
                                    <a:rPr lang="en-US" sz="3200" i="1">
                                      <a:effectLst/>
                                      <a:latin typeface="Cambria Math" panose="02040503050406030204" pitchFamily="18" charset="0"/>
                                      <a:ea typeface="Calibri" panose="020F0502020204030204" pitchFamily="34" charset="0"/>
                                      <a:cs typeface="Arial" panose="020B0604020202020204" pitchFamily="34" charset="0"/>
                                    </a:rPr>
                                    <m:t>𝑂</m:t>
                                  </m:r>
                                </m:e>
                                <m:sub>
                                  <m:r>
                                    <a:rPr lang="en-US" sz="3200" i="1">
                                      <a:effectLst/>
                                      <a:latin typeface="Cambria Math" panose="02040503050406030204" pitchFamily="18" charset="0"/>
                                      <a:ea typeface="Calibri" panose="020F0502020204030204" pitchFamily="34" charset="0"/>
                                      <a:cs typeface="Arial" panose="020B0604020202020204" pitchFamily="34" charset="0"/>
                                    </a:rPr>
                                    <m:t>2</m:t>
                                  </m:r>
                                </m:sub>
                              </m:sSub>
                            </m:e>
                          </m:d>
                        </m:num>
                        <m:den>
                          <m:r>
                            <a:rPr lang="en-US" sz="3200" i="1">
                              <a:effectLst/>
                              <a:latin typeface="Cambria Math" panose="02040503050406030204" pitchFamily="18" charset="0"/>
                              <a:ea typeface="Calibri" panose="020F0502020204030204" pitchFamily="34" charset="0"/>
                              <a:cs typeface="Arial" panose="020B0604020202020204" pitchFamily="34" charset="0"/>
                            </a:rPr>
                            <m:t>1 </m:t>
                          </m:r>
                          <m:d>
                            <m:dPr>
                              <m:ctrlPr>
                                <a:rPr lang="en-US" sz="3200" i="1">
                                  <a:effectLst/>
                                  <a:latin typeface="Cambria Math" panose="02040503050406030204" pitchFamily="18" charset="0"/>
                                  <a:ea typeface="Calibri" panose="020F0502020204030204" pitchFamily="34" charset="0"/>
                                  <a:cs typeface="Arial" panose="020B0604020202020204" pitchFamily="34" charset="0"/>
                                </a:rPr>
                              </m:ctrlPr>
                            </m:dPr>
                            <m:e>
                              <m:r>
                                <a:rPr lang="en-US" sz="3200" i="1">
                                  <a:effectLst/>
                                  <a:latin typeface="Cambria Math" panose="02040503050406030204" pitchFamily="18" charset="0"/>
                                  <a:ea typeface="Calibri" panose="020F0502020204030204" pitchFamily="34" charset="0"/>
                                  <a:cs typeface="Arial" panose="020B0604020202020204" pitchFamily="34" charset="0"/>
                                </a:rPr>
                                <m:t>𝑚𝑜𝑙</m:t>
                              </m:r>
                              <m:r>
                                <a:rPr lang="en-US" sz="3200" i="1">
                                  <a:effectLst/>
                                  <a:latin typeface="Cambria Math" panose="02040503050406030204" pitchFamily="18" charset="0"/>
                                  <a:ea typeface="Calibri" panose="020F0502020204030204" pitchFamily="34" charset="0"/>
                                  <a:cs typeface="Arial" panose="020B0604020202020204" pitchFamily="34" charset="0"/>
                                </a:rPr>
                                <m:t> </m:t>
                              </m:r>
                              <m:sSub>
                                <m:sSubPr>
                                  <m:ctrlPr>
                                    <a:rPr lang="en-US" sz="3200" i="1">
                                      <a:effectLst/>
                                      <a:latin typeface="Cambria Math" panose="02040503050406030204" pitchFamily="18" charset="0"/>
                                      <a:ea typeface="Calibri" panose="020F0502020204030204" pitchFamily="34" charset="0"/>
                                      <a:cs typeface="Arial" panose="020B0604020202020204" pitchFamily="34" charset="0"/>
                                    </a:rPr>
                                  </m:ctrlPr>
                                </m:sSubPr>
                                <m:e>
                                  <m:r>
                                    <a:rPr lang="en-US" sz="3200" i="1">
                                      <a:effectLst/>
                                      <a:latin typeface="Cambria Math" panose="02040503050406030204" pitchFamily="18" charset="0"/>
                                      <a:ea typeface="Calibri" panose="020F0502020204030204" pitchFamily="34" charset="0"/>
                                      <a:cs typeface="Arial" panose="020B0604020202020204" pitchFamily="34" charset="0"/>
                                    </a:rPr>
                                    <m:t>𝑂</m:t>
                                  </m:r>
                                </m:e>
                                <m:sub>
                                  <m:r>
                                    <a:rPr lang="en-US" sz="3200" i="1">
                                      <a:effectLst/>
                                      <a:latin typeface="Cambria Math" panose="02040503050406030204" pitchFamily="18" charset="0"/>
                                      <a:ea typeface="Calibri" panose="020F0502020204030204" pitchFamily="34" charset="0"/>
                                      <a:cs typeface="Arial" panose="020B0604020202020204" pitchFamily="34" charset="0"/>
                                    </a:rPr>
                                    <m:t>2</m:t>
                                  </m:r>
                                </m:sub>
                              </m:sSub>
                            </m:e>
                          </m:d>
                        </m:den>
                      </m:f>
                    </m:oMath>
                  </m:oMathPara>
                </a14:m>
                <a:endParaRPr lang="en-US" sz="3200" i="1">
                  <a:effectLst/>
                  <a:latin typeface="Cambria Math" panose="02040503050406030204" pitchFamily="18" charset="0"/>
                  <a:ea typeface="Calibri" panose="020F0502020204030204" pitchFamily="34" charset="0"/>
                  <a:cs typeface="Arial" panose="020B0604020202020204" pitchFamily="34" charset="0"/>
                </a:endParaRPr>
              </a:p>
              <a:p>
                <a:pPr marL="0" indent="0">
                  <a:buNone/>
                </a:pPr>
                <a:endParaRPr lang="en-US" sz="3200" i="1">
                  <a:effectLst/>
                  <a:latin typeface="Cambria Math" panose="02040503050406030204" pitchFamily="18" charset="0"/>
                  <a:ea typeface="Calibri" panose="020F0502020204030204" pitchFamily="34" charset="0"/>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r>
                        <a:rPr lang="en-US" sz="3200" i="1">
                          <a:effectLst/>
                          <a:latin typeface="Cambria Math" panose="02040503050406030204" pitchFamily="18" charset="0"/>
                          <a:ea typeface="Calibri" panose="020F0502020204030204" pitchFamily="34" charset="0"/>
                          <a:cs typeface="Arial" panose="020B0604020202020204" pitchFamily="34" charset="0"/>
                        </a:rPr>
                        <m:t>=1.139 (</m:t>
                      </m:r>
                      <m:r>
                        <a:rPr lang="en-US" sz="3200" i="1">
                          <a:effectLst/>
                          <a:latin typeface="Cambria Math" panose="02040503050406030204" pitchFamily="18" charset="0"/>
                          <a:ea typeface="Calibri" panose="020F0502020204030204" pitchFamily="34" charset="0"/>
                          <a:cs typeface="Arial" panose="020B0604020202020204" pitchFamily="34" charset="0"/>
                        </a:rPr>
                        <m:t>𝑔</m:t>
                      </m:r>
                      <m:r>
                        <a:rPr lang="en-US" sz="3200" i="1">
                          <a:effectLst/>
                          <a:latin typeface="Cambria Math" panose="02040503050406030204" pitchFamily="18" charset="0"/>
                          <a:ea typeface="Calibri" panose="020F0502020204030204" pitchFamily="34" charset="0"/>
                          <a:cs typeface="Arial" panose="020B0604020202020204" pitchFamily="34" charset="0"/>
                        </a:rPr>
                        <m:t> </m:t>
                      </m:r>
                      <m:sSub>
                        <m:sSubPr>
                          <m:ctrlPr>
                            <a:rPr lang="en-US" sz="3200" i="1">
                              <a:effectLst/>
                              <a:latin typeface="Cambria Math" panose="02040503050406030204" pitchFamily="18" charset="0"/>
                              <a:ea typeface="Calibri" panose="020F0502020204030204" pitchFamily="34" charset="0"/>
                              <a:cs typeface="Arial" panose="020B0604020202020204" pitchFamily="34" charset="0"/>
                            </a:rPr>
                          </m:ctrlPr>
                        </m:sSubPr>
                        <m:e>
                          <m:r>
                            <a:rPr lang="en-US" sz="3200" i="1">
                              <a:effectLst/>
                              <a:latin typeface="Cambria Math" panose="02040503050406030204" pitchFamily="18" charset="0"/>
                              <a:ea typeface="Calibri" panose="020F0502020204030204" pitchFamily="34" charset="0"/>
                              <a:cs typeface="Arial" panose="020B0604020202020204" pitchFamily="34" charset="0"/>
                            </a:rPr>
                            <m:t>𝑂</m:t>
                          </m:r>
                        </m:e>
                        <m:sub>
                          <m:r>
                            <a:rPr lang="en-US" sz="3200" i="1">
                              <a:effectLst/>
                              <a:latin typeface="Cambria Math" panose="02040503050406030204" pitchFamily="18" charset="0"/>
                              <a:ea typeface="Calibri" panose="020F0502020204030204" pitchFamily="34" charset="0"/>
                              <a:cs typeface="Arial" panose="020B0604020202020204" pitchFamily="34" charset="0"/>
                            </a:rPr>
                            <m:t>2</m:t>
                          </m:r>
                        </m:sub>
                      </m:sSub>
                      <m:r>
                        <a:rPr lang="en-US" sz="3200" i="1">
                          <a:effectLst/>
                          <a:latin typeface="Cambria Math" panose="02040503050406030204" pitchFamily="18" charset="0"/>
                          <a:ea typeface="Calibri" panose="020F0502020204030204" pitchFamily="34" charset="0"/>
                          <a:cs typeface="Arial" panose="020B0604020202020204" pitchFamily="34" charset="0"/>
                        </a:rPr>
                        <m:t>)</m:t>
                      </m:r>
                    </m:oMath>
                  </m:oMathPara>
                </a14:m>
                <a:endParaRPr lang="en-US" sz="3200">
                  <a:effectLst/>
                  <a:latin typeface="Times New Roman" panose="02020603050405020304" pitchFamily="18" charset="0"/>
                  <a:ea typeface="Calibri" panose="020F0502020204030204" pitchFamily="34" charset="0"/>
                  <a:cs typeface="Arial" panose="020B0604020202020204" pitchFamily="34" charset="0"/>
                </a:endParaRPr>
              </a:p>
              <a:p>
                <a:pPr marL="0" indent="0">
                  <a:buNone/>
                </a:pPr>
                <a:endParaRPr lang="en-US" sz="3600">
                  <a:effectLst/>
                  <a:latin typeface="Times New Roman" panose="02020603050405020304" pitchFamily="18" charset="0"/>
                  <a:ea typeface="Calibri" panose="020F0502020204030204" pitchFamily="34" charset="0"/>
                  <a:cs typeface="Arial" panose="020B0604020202020204" pitchFamily="34" charset="0"/>
                </a:endParaRPr>
              </a:p>
              <a:p>
                <a:endParaRPr lang="en-US"/>
              </a:p>
            </p:txBody>
          </p:sp>
        </mc:Choice>
        <mc:Fallback xmlns="">
          <p:sp>
            <p:nvSpPr>
              <p:cNvPr id="4" name="Content Placeholder 3">
                <a:extLst>
                  <a:ext uri="{FF2B5EF4-FFF2-40B4-BE49-F238E27FC236}">
                    <a16:creationId xmlns:a16="http://schemas.microsoft.com/office/drawing/2014/main" id="{83297EEC-6299-D924-2B6D-504618678982}"/>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pic>
        <p:nvPicPr>
          <p:cNvPr id="3" name="Graphic 2" descr="Home with solid fill">
            <a:hlinkClick r:id="rId3" action="ppaction://hlinksldjump"/>
            <a:extLst>
              <a:ext uri="{FF2B5EF4-FFF2-40B4-BE49-F238E27FC236}">
                <a16:creationId xmlns:a16="http://schemas.microsoft.com/office/drawing/2014/main" id="{97807241-A9E2-7CCB-0F59-682036A6FB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19911" y="365125"/>
            <a:ext cx="494846" cy="494846"/>
          </a:xfrm>
          <a:prstGeom prst="rect">
            <a:avLst/>
          </a:prstGeom>
        </p:spPr>
      </p:pic>
    </p:spTree>
    <p:extLst>
      <p:ext uri="{BB962C8B-B14F-4D97-AF65-F5344CB8AC3E}">
        <p14:creationId xmlns:p14="http://schemas.microsoft.com/office/powerpoint/2010/main" val="39718836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3F050-C5D7-DE58-5D0D-9458006F15CA}"/>
              </a:ext>
            </a:extLst>
          </p:cNvPr>
          <p:cNvSpPr>
            <a:spLocks noGrp="1"/>
          </p:cNvSpPr>
          <p:nvPr>
            <p:ph type="title"/>
          </p:nvPr>
        </p:nvSpPr>
        <p:spPr/>
        <p:txBody>
          <a:bodyPr/>
          <a:lstStyle/>
          <a:p>
            <a:r>
              <a:rPr lang="en-US">
                <a:latin typeface="Cooper Black"/>
              </a:rPr>
              <a:t>Schedule of Project</a:t>
            </a:r>
            <a:endParaRPr lang="en-US"/>
          </a:p>
        </p:txBody>
      </p:sp>
      <p:sp>
        <p:nvSpPr>
          <p:cNvPr id="3" name="Content Placeholder 2">
            <a:extLst>
              <a:ext uri="{FF2B5EF4-FFF2-40B4-BE49-F238E27FC236}">
                <a16:creationId xmlns:a16="http://schemas.microsoft.com/office/drawing/2014/main" id="{E79B6199-0093-71FC-3A61-C3609916DC7C}"/>
              </a:ext>
            </a:extLst>
          </p:cNvPr>
          <p:cNvSpPr>
            <a:spLocks noGrp="1"/>
          </p:cNvSpPr>
          <p:nvPr>
            <p:ph idx="1"/>
          </p:nvPr>
        </p:nvSpPr>
        <p:spPr/>
        <p:txBody>
          <a:bodyPr/>
          <a:lstStyle/>
          <a:p>
            <a:r>
              <a:rPr lang="en-US">
                <a:hlinkClick r:id="rId2"/>
              </a:rPr>
              <a:t>Date tracking Gantt ERH2 (version 1).xlsb.xlsx</a:t>
            </a:r>
            <a:endParaRPr lang="en-US"/>
          </a:p>
          <a:p>
            <a:pPr marL="0" indent="0">
              <a:buNone/>
            </a:pPr>
            <a:endParaRPr lang="en-US"/>
          </a:p>
        </p:txBody>
      </p:sp>
      <p:pic>
        <p:nvPicPr>
          <p:cNvPr id="5" name="Picture 4">
            <a:extLst>
              <a:ext uri="{FF2B5EF4-FFF2-40B4-BE49-F238E27FC236}">
                <a16:creationId xmlns:a16="http://schemas.microsoft.com/office/drawing/2014/main" id="{82D8BB68-D857-890C-5D62-D5F95DC701A2}"/>
              </a:ext>
            </a:extLst>
          </p:cNvPr>
          <p:cNvPicPr>
            <a:picLocks noChangeAspect="1"/>
          </p:cNvPicPr>
          <p:nvPr/>
        </p:nvPicPr>
        <p:blipFill>
          <a:blip r:embed="rId3"/>
          <a:stretch>
            <a:fillRect/>
          </a:stretch>
        </p:blipFill>
        <p:spPr>
          <a:xfrm>
            <a:off x="103570" y="2239655"/>
            <a:ext cx="11250230" cy="4610134"/>
          </a:xfrm>
          <a:prstGeom prst="rect">
            <a:avLst/>
          </a:prstGeom>
        </p:spPr>
      </p:pic>
      <p:pic>
        <p:nvPicPr>
          <p:cNvPr id="4" name="Graphic 3" descr="Home with solid fill">
            <a:hlinkClick r:id="rId4" action="ppaction://hlinksldjump"/>
            <a:extLst>
              <a:ext uri="{FF2B5EF4-FFF2-40B4-BE49-F238E27FC236}">
                <a16:creationId xmlns:a16="http://schemas.microsoft.com/office/drawing/2014/main" id="{C03568B1-CA88-1238-0A10-38BAAC2462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519911" y="365125"/>
            <a:ext cx="494846" cy="494846"/>
          </a:xfrm>
          <a:prstGeom prst="rect">
            <a:avLst/>
          </a:prstGeom>
        </p:spPr>
      </p:pic>
    </p:spTree>
    <p:extLst>
      <p:ext uri="{BB962C8B-B14F-4D97-AF65-F5344CB8AC3E}">
        <p14:creationId xmlns:p14="http://schemas.microsoft.com/office/powerpoint/2010/main" val="8534053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Home with solid fill">
            <a:hlinkClick r:id="rId2" action="ppaction://hlinksldjump"/>
            <a:extLst>
              <a:ext uri="{FF2B5EF4-FFF2-40B4-BE49-F238E27FC236}">
                <a16:creationId xmlns:a16="http://schemas.microsoft.com/office/drawing/2014/main" id="{97807241-A9E2-7CCB-0F59-682036A6FB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19911" y="365125"/>
            <a:ext cx="494846" cy="494846"/>
          </a:xfrm>
          <a:prstGeom prst="rect">
            <a:avLst/>
          </a:prstGeom>
        </p:spPr>
      </p:pic>
      <p:pic>
        <p:nvPicPr>
          <p:cNvPr id="9" name="Picture 2" descr="Graphic Design Is My Passion | Know Your Meme">
            <a:extLst>
              <a:ext uri="{FF2B5EF4-FFF2-40B4-BE49-F238E27FC236}">
                <a16:creationId xmlns:a16="http://schemas.microsoft.com/office/drawing/2014/main" id="{E4874345-3DC6-DDF3-2C5B-B50FB4C8F3C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6875"/>
          <a:stretch/>
        </p:blipFill>
        <p:spPr bwMode="auto">
          <a:xfrm>
            <a:off x="0" y="0"/>
            <a:ext cx="113538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215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A0D8C9E-F5BD-4819-ADBD-36608DF7F7EC}"/>
              </a:ext>
            </a:extLst>
          </p:cNvPr>
          <p:cNvSpPr>
            <a:spLocks noGrp="1"/>
          </p:cNvSpPr>
          <p:nvPr>
            <p:ph type="title"/>
          </p:nvPr>
        </p:nvSpPr>
        <p:spPr/>
        <p:txBody>
          <a:bodyPr/>
          <a:lstStyle/>
          <a:p>
            <a:r>
              <a:rPr lang="en-US">
                <a:latin typeface="Cooper Black"/>
              </a:rPr>
              <a:t>Embry-Riddle has a Propulsion Lab</a:t>
            </a:r>
            <a:endParaRPr lang="en-US"/>
          </a:p>
        </p:txBody>
      </p:sp>
      <p:pic>
        <p:nvPicPr>
          <p:cNvPr id="5" name="Content Placeholder 4" descr="A picture containing outdoor, fire&#10;&#10;Description automatically generated">
            <a:extLst>
              <a:ext uri="{FF2B5EF4-FFF2-40B4-BE49-F238E27FC236}">
                <a16:creationId xmlns:a16="http://schemas.microsoft.com/office/drawing/2014/main" id="{833DF718-6B27-3482-B4FD-B2C25D8DD19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3794"/>
          <a:stretch/>
        </p:blipFill>
        <p:spPr>
          <a:xfrm>
            <a:off x="673572" y="1690688"/>
            <a:ext cx="9969028" cy="4351338"/>
          </a:xfrm>
        </p:spPr>
      </p:pic>
      <p:sp>
        <p:nvSpPr>
          <p:cNvPr id="7" name="TextBox 6">
            <a:extLst>
              <a:ext uri="{FF2B5EF4-FFF2-40B4-BE49-F238E27FC236}">
                <a16:creationId xmlns:a16="http://schemas.microsoft.com/office/drawing/2014/main" id="{FE24AE40-C7E5-1749-E789-EDBCC4E6FD13}"/>
              </a:ext>
            </a:extLst>
          </p:cNvPr>
          <p:cNvSpPr txBox="1"/>
          <p:nvPr/>
        </p:nvSpPr>
        <p:spPr>
          <a:xfrm>
            <a:off x="11557000" y="6248400"/>
            <a:ext cx="520700" cy="261610"/>
          </a:xfrm>
          <a:prstGeom prst="rect">
            <a:avLst/>
          </a:prstGeom>
          <a:noFill/>
        </p:spPr>
        <p:txBody>
          <a:bodyPr wrap="square" rtlCol="0">
            <a:spAutoFit/>
          </a:bodyPr>
          <a:lstStyle/>
          <a:p>
            <a:r>
              <a:rPr lang="en-US" sz="1100">
                <a:solidFill>
                  <a:schemeClr val="bg1"/>
                </a:solidFill>
              </a:rPr>
              <a:t>2:00</a:t>
            </a:r>
          </a:p>
        </p:txBody>
      </p:sp>
    </p:spTree>
    <p:extLst>
      <p:ext uri="{BB962C8B-B14F-4D97-AF65-F5344CB8AC3E}">
        <p14:creationId xmlns:p14="http://schemas.microsoft.com/office/powerpoint/2010/main" val="983254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A0D8C9E-F5BD-4819-ADBD-36608DF7F7EC}"/>
              </a:ext>
            </a:extLst>
          </p:cNvPr>
          <p:cNvSpPr>
            <a:spLocks noGrp="1"/>
          </p:cNvSpPr>
          <p:nvPr>
            <p:ph type="title"/>
          </p:nvPr>
        </p:nvSpPr>
        <p:spPr/>
        <p:txBody>
          <a:bodyPr/>
          <a:lstStyle/>
          <a:p>
            <a:r>
              <a:rPr lang="en-US">
                <a:latin typeface="Cooper Black"/>
              </a:rPr>
              <a:t>Embry-Riddle has a Robotics Lab</a:t>
            </a:r>
            <a:endParaRPr lang="en-US"/>
          </a:p>
        </p:txBody>
      </p:sp>
      <p:pic>
        <p:nvPicPr>
          <p:cNvPr id="5" name="Content Placeholder 4" descr="A person working on a car&#10;&#10;Description automatically generated with medium confidence">
            <a:extLst>
              <a:ext uri="{FF2B5EF4-FFF2-40B4-BE49-F238E27FC236}">
                <a16:creationId xmlns:a16="http://schemas.microsoft.com/office/drawing/2014/main" id="{00B0A341-37A0-291C-44AF-D270B1ED2E4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00301" y="1536255"/>
            <a:ext cx="6957562" cy="4640708"/>
          </a:xfrm>
        </p:spPr>
      </p:pic>
      <p:sp>
        <p:nvSpPr>
          <p:cNvPr id="7" name="TextBox 6">
            <a:extLst>
              <a:ext uri="{FF2B5EF4-FFF2-40B4-BE49-F238E27FC236}">
                <a16:creationId xmlns:a16="http://schemas.microsoft.com/office/drawing/2014/main" id="{F3493848-ABA4-25EF-E33B-CC0943B9B3FF}"/>
              </a:ext>
            </a:extLst>
          </p:cNvPr>
          <p:cNvSpPr txBox="1"/>
          <p:nvPr/>
        </p:nvSpPr>
        <p:spPr>
          <a:xfrm>
            <a:off x="11557000" y="6248400"/>
            <a:ext cx="520700" cy="261610"/>
          </a:xfrm>
          <a:prstGeom prst="rect">
            <a:avLst/>
          </a:prstGeom>
          <a:noFill/>
        </p:spPr>
        <p:txBody>
          <a:bodyPr wrap="square" rtlCol="0">
            <a:spAutoFit/>
          </a:bodyPr>
          <a:lstStyle/>
          <a:p>
            <a:r>
              <a:rPr lang="en-US" sz="1100">
                <a:solidFill>
                  <a:schemeClr val="bg1"/>
                </a:solidFill>
              </a:rPr>
              <a:t>2:00</a:t>
            </a:r>
          </a:p>
        </p:txBody>
      </p:sp>
    </p:spTree>
    <p:extLst>
      <p:ext uri="{BB962C8B-B14F-4D97-AF65-F5344CB8AC3E}">
        <p14:creationId xmlns:p14="http://schemas.microsoft.com/office/powerpoint/2010/main" val="108045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A0D8C9E-F5BD-4819-ADBD-36608DF7F7EC}"/>
              </a:ext>
            </a:extLst>
          </p:cNvPr>
          <p:cNvSpPr>
            <a:spLocks noGrp="1"/>
          </p:cNvSpPr>
          <p:nvPr>
            <p:ph type="title"/>
          </p:nvPr>
        </p:nvSpPr>
        <p:spPr/>
        <p:txBody>
          <a:bodyPr/>
          <a:lstStyle/>
          <a:p>
            <a:r>
              <a:rPr lang="en-US">
                <a:latin typeface="Cooper Black"/>
              </a:rPr>
              <a:t>Embry-Riddle does </a:t>
            </a:r>
            <a:r>
              <a:rPr lang="en-US" i="1">
                <a:latin typeface="Cooper Black"/>
              </a:rPr>
              <a:t>not</a:t>
            </a:r>
            <a:r>
              <a:rPr lang="en-US">
                <a:latin typeface="Cooper Black"/>
              </a:rPr>
              <a:t> have</a:t>
            </a:r>
            <a:endParaRPr lang="en-US"/>
          </a:p>
        </p:txBody>
      </p:sp>
      <p:graphicFrame>
        <p:nvGraphicFramePr>
          <p:cNvPr id="4" name="Content Placeholder 3">
            <a:extLst>
              <a:ext uri="{FF2B5EF4-FFF2-40B4-BE49-F238E27FC236}">
                <a16:creationId xmlns:a16="http://schemas.microsoft.com/office/drawing/2014/main" id="{21AC4D49-1559-09A4-D063-028878DCFE35}"/>
              </a:ext>
            </a:extLst>
          </p:cNvPr>
          <p:cNvGraphicFramePr>
            <a:graphicFrameLocks noGrp="1"/>
          </p:cNvGraphicFramePr>
          <p:nvPr>
            <p:ph idx="1"/>
            <p:extLst>
              <p:ext uri="{D42A27DB-BD31-4B8C-83A1-F6EECF244321}">
                <p14:modId xmlns:p14="http://schemas.microsoft.com/office/powerpoint/2010/main" val="118219792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BA4D9023-EE05-0AD3-5D6B-E4F135C18099}"/>
              </a:ext>
            </a:extLst>
          </p:cNvPr>
          <p:cNvSpPr txBox="1"/>
          <p:nvPr/>
        </p:nvSpPr>
        <p:spPr>
          <a:xfrm>
            <a:off x="11557000" y="6248400"/>
            <a:ext cx="520700" cy="261610"/>
          </a:xfrm>
          <a:prstGeom prst="rect">
            <a:avLst/>
          </a:prstGeom>
          <a:noFill/>
        </p:spPr>
        <p:txBody>
          <a:bodyPr wrap="square" rtlCol="0">
            <a:spAutoFit/>
          </a:bodyPr>
          <a:lstStyle/>
          <a:p>
            <a:r>
              <a:rPr lang="en-US" sz="1100">
                <a:solidFill>
                  <a:schemeClr val="bg1"/>
                </a:solidFill>
              </a:rPr>
              <a:t>3:00</a:t>
            </a:r>
          </a:p>
        </p:txBody>
      </p:sp>
    </p:spTree>
    <p:extLst>
      <p:ext uri="{BB962C8B-B14F-4D97-AF65-F5344CB8AC3E}">
        <p14:creationId xmlns:p14="http://schemas.microsoft.com/office/powerpoint/2010/main" val="2279906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0B360-4A64-91C9-BA24-F7C286880072}"/>
              </a:ext>
            </a:extLst>
          </p:cNvPr>
          <p:cNvSpPr>
            <a:spLocks noGrp="1"/>
          </p:cNvSpPr>
          <p:nvPr>
            <p:ph type="title"/>
          </p:nvPr>
        </p:nvSpPr>
        <p:spPr/>
        <p:txBody>
          <a:bodyPr/>
          <a:lstStyle/>
          <a:p>
            <a:pPr algn="ctr"/>
            <a:r>
              <a:rPr lang="en-US"/>
              <a:t>Energy Research and Interactive Experimentation (EyRIE) Lab</a:t>
            </a:r>
            <a:endParaRPr lang="en-US">
              <a:latin typeface="Cooper Black" panose="0208090404030B020404" pitchFamily="18" charset="0"/>
            </a:endParaRPr>
          </a:p>
        </p:txBody>
      </p:sp>
      <p:pic>
        <p:nvPicPr>
          <p:cNvPr id="6" name="Content Placeholder 5" descr="Diagram&#10;&#10;Description automatically generated">
            <a:extLst>
              <a:ext uri="{FF2B5EF4-FFF2-40B4-BE49-F238E27FC236}">
                <a16:creationId xmlns:a16="http://schemas.microsoft.com/office/drawing/2014/main" id="{5EB8F6F3-487D-D504-AED5-CEE5F6ABDC8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8826" t="6495" r="11848" b="5947"/>
          <a:stretch/>
        </p:blipFill>
        <p:spPr>
          <a:xfrm>
            <a:off x="2742885" y="1690688"/>
            <a:ext cx="6469693" cy="4621211"/>
          </a:xfrm>
        </p:spPr>
      </p:pic>
      <p:sp>
        <p:nvSpPr>
          <p:cNvPr id="3" name="TextBox 2">
            <a:extLst>
              <a:ext uri="{FF2B5EF4-FFF2-40B4-BE49-F238E27FC236}">
                <a16:creationId xmlns:a16="http://schemas.microsoft.com/office/drawing/2014/main" id="{096D941A-318D-1B42-7B03-ED20DBDCB453}"/>
              </a:ext>
            </a:extLst>
          </p:cNvPr>
          <p:cNvSpPr txBox="1"/>
          <p:nvPr/>
        </p:nvSpPr>
        <p:spPr>
          <a:xfrm>
            <a:off x="11557000" y="6248400"/>
            <a:ext cx="520700" cy="261610"/>
          </a:xfrm>
          <a:prstGeom prst="rect">
            <a:avLst/>
          </a:prstGeom>
          <a:noFill/>
        </p:spPr>
        <p:txBody>
          <a:bodyPr wrap="square" rtlCol="0">
            <a:spAutoFit/>
          </a:bodyPr>
          <a:lstStyle/>
          <a:p>
            <a:pPr algn="ctr"/>
            <a:r>
              <a:rPr lang="en-US" sz="1100">
                <a:solidFill>
                  <a:schemeClr val="bg1"/>
                </a:solidFill>
              </a:rPr>
              <a:t>4:00</a:t>
            </a:r>
          </a:p>
        </p:txBody>
      </p:sp>
    </p:spTree>
    <p:extLst>
      <p:ext uri="{BB962C8B-B14F-4D97-AF65-F5344CB8AC3E}">
        <p14:creationId xmlns:p14="http://schemas.microsoft.com/office/powerpoint/2010/main" val="3360240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A0D8C9E-F5BD-4819-ADBD-36608DF7F7EC}"/>
              </a:ext>
            </a:extLst>
          </p:cNvPr>
          <p:cNvSpPr>
            <a:spLocks noGrp="1"/>
          </p:cNvSpPr>
          <p:nvPr>
            <p:ph type="title"/>
          </p:nvPr>
        </p:nvSpPr>
        <p:spPr/>
        <p:txBody>
          <a:bodyPr/>
          <a:lstStyle/>
          <a:p>
            <a:r>
              <a:rPr lang="en-US">
                <a:latin typeface="Cooper Black"/>
              </a:rPr>
              <a:t>DOE Research into Hydrogen</a:t>
            </a:r>
            <a:endParaRPr lang="en-US"/>
          </a:p>
        </p:txBody>
      </p:sp>
      <p:graphicFrame>
        <p:nvGraphicFramePr>
          <p:cNvPr id="4" name="Content Placeholder 3">
            <a:extLst>
              <a:ext uri="{FF2B5EF4-FFF2-40B4-BE49-F238E27FC236}">
                <a16:creationId xmlns:a16="http://schemas.microsoft.com/office/drawing/2014/main" id="{02B2E4AE-C64D-7DF9-85E5-8C13292654C2}"/>
              </a:ext>
            </a:extLst>
          </p:cNvPr>
          <p:cNvGraphicFramePr>
            <a:graphicFrameLocks noGrp="1"/>
          </p:cNvGraphicFramePr>
          <p:nvPr>
            <p:ph idx="1"/>
            <p:extLst>
              <p:ext uri="{D42A27DB-BD31-4B8C-83A1-F6EECF244321}">
                <p14:modId xmlns:p14="http://schemas.microsoft.com/office/powerpoint/2010/main" val="1803738706"/>
              </p:ext>
            </p:extLst>
          </p:nvPr>
        </p:nvGraphicFramePr>
        <p:xfrm>
          <a:off x="838200" y="1825625"/>
          <a:ext cx="9662886" cy="4342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2C76D562-0125-4B99-1FAD-1E07143A5088}"/>
              </a:ext>
            </a:extLst>
          </p:cNvPr>
          <p:cNvSpPr txBox="1"/>
          <p:nvPr/>
        </p:nvSpPr>
        <p:spPr>
          <a:xfrm>
            <a:off x="11557000" y="6248400"/>
            <a:ext cx="520700" cy="261610"/>
          </a:xfrm>
          <a:prstGeom prst="rect">
            <a:avLst/>
          </a:prstGeom>
          <a:noFill/>
        </p:spPr>
        <p:txBody>
          <a:bodyPr wrap="square" rtlCol="0">
            <a:spAutoFit/>
          </a:bodyPr>
          <a:lstStyle/>
          <a:p>
            <a:r>
              <a:rPr lang="en-US" sz="1100">
                <a:solidFill>
                  <a:schemeClr val="bg1"/>
                </a:solidFill>
              </a:rPr>
              <a:t>5:00</a:t>
            </a:r>
          </a:p>
        </p:txBody>
      </p:sp>
    </p:spTree>
    <p:extLst>
      <p:ext uri="{BB962C8B-B14F-4D97-AF65-F5344CB8AC3E}">
        <p14:creationId xmlns:p14="http://schemas.microsoft.com/office/powerpoint/2010/main" val="154791160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A34C7BF29C09A459847F473FC62647D" ma:contentTypeVersion="12" ma:contentTypeDescription="Create a new document." ma:contentTypeScope="" ma:versionID="08dbc2ce77f6e9d618f9e5381392837c">
  <xsd:schema xmlns:xsd="http://www.w3.org/2001/XMLSchema" xmlns:xs="http://www.w3.org/2001/XMLSchema" xmlns:p="http://schemas.microsoft.com/office/2006/metadata/properties" xmlns:ns2="c16edb20-3aa4-4afe-a476-0df01e7c613c" xmlns:ns3="a177c1b8-29a0-45e9-aae7-bf99dab4fe04" targetNamespace="http://schemas.microsoft.com/office/2006/metadata/properties" ma:root="true" ma:fieldsID="80e868432043db789d285794671949b2" ns2:_="" ns3:_="">
    <xsd:import namespace="c16edb20-3aa4-4afe-a476-0df01e7c613c"/>
    <xsd:import namespace="a177c1b8-29a0-45e9-aae7-bf99dab4fe04"/>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6edb20-3aa4-4afe-a476-0df01e7c613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a4ee6b6e-1dad-49a7-85d1-bf6bd711290a"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177c1b8-29a0-45e9-aae7-bf99dab4fe04"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006e373d-7a57-494f-9b6c-ea7b45031b6f}" ma:internalName="TaxCatchAll" ma:showField="CatchAllData" ma:web="a177c1b8-29a0-45e9-aae7-bf99dab4fe04">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a177c1b8-29a0-45e9-aae7-bf99dab4fe04" xsi:nil="true"/>
    <lcf76f155ced4ddcb4097134ff3c332f xmlns="c16edb20-3aa4-4afe-a476-0df01e7c613c">
      <Terms xmlns="http://schemas.microsoft.com/office/infopath/2007/PartnerControls"/>
    </lcf76f155ced4ddcb4097134ff3c332f>
    <SharedWithUsers xmlns="a177c1b8-29a0-45e9-aae7-bf99dab4fe04">
      <UserInfo>
        <DisplayName>Heine, Karl</DisplayName>
        <AccountId>18</AccountId>
        <AccountType/>
      </UserInfo>
    </SharedWithUsers>
  </documentManagement>
</p:properties>
</file>

<file path=customXml/itemProps1.xml><?xml version="1.0" encoding="utf-8"?>
<ds:datastoreItem xmlns:ds="http://schemas.openxmlformats.org/officeDocument/2006/customXml" ds:itemID="{77144D73-20FA-4848-8A54-AE6B12D65C6F}"/>
</file>

<file path=customXml/itemProps2.xml><?xml version="1.0" encoding="utf-8"?>
<ds:datastoreItem xmlns:ds="http://schemas.openxmlformats.org/officeDocument/2006/customXml" ds:itemID="{159DB0F8-A05E-465D-B12E-9D38ABE65273}">
  <ds:schemaRefs>
    <ds:schemaRef ds:uri="http://schemas.microsoft.com/sharepoint/v3/contenttype/forms"/>
  </ds:schemaRefs>
</ds:datastoreItem>
</file>

<file path=customXml/itemProps3.xml><?xml version="1.0" encoding="utf-8"?>
<ds:datastoreItem xmlns:ds="http://schemas.openxmlformats.org/officeDocument/2006/customXml" ds:itemID="{3AD2EE5D-486D-4734-AC41-E1806FA902AB}">
  <ds:schemaRefs>
    <ds:schemaRef ds:uri="http://schemas.microsoft.com/office/infopath/2007/PartnerControls"/>
    <ds:schemaRef ds:uri="http://purl.org/dc/elements/1.1/"/>
    <ds:schemaRef ds:uri="http://schemas.microsoft.com/office/2006/metadata/properties"/>
    <ds:schemaRef ds:uri="c16edb20-3aa4-4afe-a476-0df01e7c613c"/>
    <ds:schemaRef ds:uri="a177c1b8-29a0-45e9-aae7-bf99dab4fe04"/>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1463</Words>
  <Application>Microsoft Office PowerPoint</Application>
  <PresentationFormat>Widescreen</PresentationFormat>
  <Paragraphs>409</Paragraphs>
  <Slides>48</Slides>
  <Notes>38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Arial</vt:lpstr>
      <vt:lpstr>Calibri</vt:lpstr>
      <vt:lpstr>Calibri Light</vt:lpstr>
      <vt:lpstr>Cambria Math</vt:lpstr>
      <vt:lpstr>Cooper Black</vt:lpstr>
      <vt:lpstr>Roboto</vt:lpstr>
      <vt:lpstr>Segoe UI</vt:lpstr>
      <vt:lpstr>Times New Roman</vt:lpstr>
      <vt:lpstr>office theme</vt:lpstr>
      <vt:lpstr>Electrolysis and Material Storage of Hydrogen Gas</vt:lpstr>
      <vt:lpstr>Team Members</vt:lpstr>
      <vt:lpstr>Agenda</vt:lpstr>
      <vt:lpstr>Embry-Riddle has a Wind Tunnel</vt:lpstr>
      <vt:lpstr>Embry-Riddle has a Propulsion Lab</vt:lpstr>
      <vt:lpstr>Embry-Riddle has a Robotics Lab</vt:lpstr>
      <vt:lpstr>Embry-Riddle does not have</vt:lpstr>
      <vt:lpstr>Energy Research and Interactive Experimentation (EyRIE) Lab</vt:lpstr>
      <vt:lpstr>DOE Research into Hydrogen</vt:lpstr>
      <vt:lpstr>Generate and Store Hydrogen</vt:lpstr>
      <vt:lpstr>Electrolyzer &amp; Storage</vt:lpstr>
      <vt:lpstr>Fuel Cell</vt:lpstr>
      <vt:lpstr>How the Electrolyzer Works</vt:lpstr>
      <vt:lpstr>Electrolyzer Breakdown</vt:lpstr>
      <vt:lpstr>Storing Hydrogen</vt:lpstr>
      <vt:lpstr>Releasing Hydrogen</vt:lpstr>
      <vt:lpstr>Graphitic Carbon Nitride</vt:lpstr>
      <vt:lpstr>System Layout</vt:lpstr>
      <vt:lpstr> Critical Generation Requirements</vt:lpstr>
      <vt:lpstr>Satisfying Housing Requirements</vt:lpstr>
      <vt:lpstr>Satisfying Safety Requirements</vt:lpstr>
      <vt:lpstr>Satisfying Education Requirements</vt:lpstr>
      <vt:lpstr>Satisfying Generation Requirements</vt:lpstr>
      <vt:lpstr>Rate of H2 Production</vt:lpstr>
      <vt:lpstr>Fuel Cell Requirements</vt:lpstr>
      <vt:lpstr>Generation - Decision Matrix</vt:lpstr>
      <vt:lpstr> Critical Storage Requirements</vt:lpstr>
      <vt:lpstr>Satisfying Storage Requirements</vt:lpstr>
      <vt:lpstr>Satisfying Storage Requirements</vt:lpstr>
      <vt:lpstr>Storage Methods</vt:lpstr>
      <vt:lpstr>Carbon Nitride is Best for Storage</vt:lpstr>
      <vt:lpstr>Budget</vt:lpstr>
      <vt:lpstr>Schedule</vt:lpstr>
      <vt:lpstr>Schedule</vt:lpstr>
      <vt:lpstr>Acknowledgements</vt:lpstr>
      <vt:lpstr>Questions?</vt:lpstr>
      <vt:lpstr>Additional Slides</vt:lpstr>
      <vt:lpstr>Requirements Matrix</vt:lpstr>
      <vt:lpstr>Generation - Natural Gas</vt:lpstr>
      <vt:lpstr>Generation - Photobiological </vt:lpstr>
      <vt:lpstr>Generation - Microbial Biomass Conversion </vt:lpstr>
      <vt:lpstr>Storage – Physical Storage</vt:lpstr>
      <vt:lpstr>Storage – Material Storage</vt:lpstr>
      <vt:lpstr>Equations – Area of Mesh</vt:lpstr>
      <vt:lpstr>Equations – Max Current</vt:lpstr>
      <vt:lpstr>Equations – Rate of O2 Production</vt:lpstr>
      <vt:lpstr>Schedule of Project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Wolf, Jacob D.</cp:lastModifiedBy>
  <cp:revision>1</cp:revision>
  <cp:lastPrinted>1601-01-01T00:00:00Z</cp:lastPrinted>
  <dcterms:created xsi:type="dcterms:W3CDTF">2022-09-26T19:39:34Z</dcterms:created>
  <dcterms:modified xsi:type="dcterms:W3CDTF">2022-10-31T17:47:08Z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0x010100EA34C7BF29C09A459847F473FC62647D</vt:lpwstr>
  </property>
  <property fmtid="{D5CDD505-2E9C-101B-9397-08002B2CF9AE}" pid="3" name="MediaServiceImageTags">
    <vt:lpwstr/>
  </property>
</Properties>
</file>